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24"/>
  </p:notesMasterIdLst>
  <p:handoutMasterIdLst>
    <p:handoutMasterId r:id="rId25"/>
  </p:handoutMasterIdLst>
  <p:sldIdLst>
    <p:sldId id="258" r:id="rId2"/>
    <p:sldId id="262" r:id="rId3"/>
    <p:sldId id="263" r:id="rId4"/>
    <p:sldId id="288" r:id="rId5"/>
    <p:sldId id="307" r:id="rId6"/>
    <p:sldId id="308" r:id="rId7"/>
    <p:sldId id="309" r:id="rId8"/>
    <p:sldId id="293" r:id="rId9"/>
    <p:sldId id="294" r:id="rId10"/>
    <p:sldId id="295" r:id="rId11"/>
    <p:sldId id="296" r:id="rId12"/>
    <p:sldId id="298" r:id="rId13"/>
    <p:sldId id="299" r:id="rId14"/>
    <p:sldId id="272" r:id="rId15"/>
    <p:sldId id="300" r:id="rId16"/>
    <p:sldId id="301" r:id="rId17"/>
    <p:sldId id="302" r:id="rId18"/>
    <p:sldId id="303" r:id="rId19"/>
    <p:sldId id="304" r:id="rId20"/>
    <p:sldId id="264" r:id="rId21"/>
    <p:sldId id="306" r:id="rId22"/>
    <p:sldId id="286" r:id="rId23"/>
  </p:sldIdLst>
  <p:sldSz cx="12192000" cy="6858000"/>
  <p:notesSz cx="6797675" cy="9926638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3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  <a:srgbClr val="F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 autoAdjust="0"/>
  </p:normalViewPr>
  <p:slideViewPr>
    <p:cSldViewPr snapToGrid="0" snapToObjects="1">
      <p:cViewPr varScale="1">
        <p:scale>
          <a:sx n="79" d="100"/>
          <a:sy n="79" d="100"/>
        </p:scale>
        <p:origin x="-715" y="-77"/>
      </p:cViewPr>
      <p:guideLst>
        <p:guide orient="horz" pos="2163"/>
        <p:guide pos="3837"/>
      </p:guideLst>
    </p:cSldViewPr>
  </p:slideViewPr>
  <p:outlineViewPr>
    <p:cViewPr>
      <p:scale>
        <a:sx n="33" d="100"/>
        <a:sy n="33" d="100"/>
      </p:scale>
      <p:origin x="0" y="168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E5AFE4-D51D-4218-9E4C-DAC03D5EF017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8E1108B-9EC6-4A1C-9EC9-51E3CE8BA855}">
      <dgm:prSet phldrT="[文字]" custT="1"/>
      <dgm:spPr/>
      <dgm:t>
        <a:bodyPr/>
        <a:lstStyle/>
        <a:p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31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dirty="0">
            <a:solidFill>
              <a:srgbClr val="7030A0"/>
            </a:solidFill>
          </a:endParaRPr>
        </a:p>
      </dgm:t>
    </dgm:pt>
    <dgm:pt modelId="{6E8F3CDF-C51F-460B-A1C0-EF4DA399B3CD}" type="par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2E06E5F9-7BA9-4A2F-A1DB-5E1C4C779419}" type="sib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1A2B4908-D93C-41F7-9645-719FA70C2111}">
      <dgm:prSet phldrT="[文字]" custT="1"/>
      <dgm:spPr/>
      <dgm:t>
        <a:bodyPr/>
        <a:lstStyle/>
        <a:p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18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dirty="0">
            <a:solidFill>
              <a:srgbClr val="7030A0"/>
            </a:solidFill>
          </a:endParaRPr>
        </a:p>
      </dgm:t>
    </dgm:pt>
    <dgm:pt modelId="{BB64568B-4C5D-4ECC-8D9A-2A3DD9F98A0B}" type="parTrans" cxnId="{76139263-1C3B-489F-AF7D-FCF7088543B7}">
      <dgm:prSet/>
      <dgm:spPr/>
      <dgm:t>
        <a:bodyPr/>
        <a:lstStyle/>
        <a:p>
          <a:endParaRPr lang="zh-TW" altLang="en-US"/>
        </a:p>
      </dgm:t>
    </dgm:pt>
    <dgm:pt modelId="{46BA26C9-5DF8-419A-B2FA-2CF9C9AADFFF}" type="sibTrans" cxnId="{76139263-1C3B-489F-AF7D-FCF7088543B7}">
      <dgm:prSet/>
      <dgm:spPr/>
      <dgm:t>
        <a:bodyPr/>
        <a:lstStyle/>
        <a:p>
          <a:endParaRPr lang="zh-TW" altLang="en-US"/>
        </a:p>
      </dgm:t>
    </dgm:pt>
    <dgm:pt modelId="{833218C8-8D50-47A9-A70F-0D98E2DE84BF}">
      <dgm:prSet phldrT="[文字]" custT="1"/>
      <dgm:spPr/>
      <dgm:t>
        <a:bodyPr/>
        <a:lstStyle/>
        <a:p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17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25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dirty="0">
            <a:solidFill>
              <a:srgbClr val="7030A0"/>
            </a:solidFill>
          </a:endParaRPr>
        </a:p>
      </dgm:t>
    </dgm:pt>
    <dgm:pt modelId="{FEF86957-AA95-40A7-9E82-A00ABF69CA23}" type="parTrans" cxnId="{87F83A9D-1287-4AFC-A670-CA22FDFD8605}">
      <dgm:prSet/>
      <dgm:spPr/>
      <dgm:t>
        <a:bodyPr/>
        <a:lstStyle/>
        <a:p>
          <a:endParaRPr lang="zh-TW" altLang="en-US"/>
        </a:p>
      </dgm:t>
    </dgm:pt>
    <dgm:pt modelId="{32DB6321-73EF-4C7D-AB6D-6B76FB06529B}" type="sibTrans" cxnId="{87F83A9D-1287-4AFC-A670-CA22FDFD8605}">
      <dgm:prSet/>
      <dgm:spPr/>
      <dgm:t>
        <a:bodyPr/>
        <a:lstStyle/>
        <a:p>
          <a:endParaRPr lang="zh-TW" altLang="en-US"/>
        </a:p>
      </dgm:t>
    </dgm:pt>
    <dgm:pt modelId="{62ABD6EF-B1AC-4231-9584-4F0662A7D991}">
      <dgm:prSet phldrT="[文字]" custT="1"/>
      <dgm:spPr/>
      <dgm:t>
        <a:bodyPr/>
        <a:lstStyle/>
        <a:p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800" dirty="0">
            <a:solidFill>
              <a:srgbClr val="7030A0"/>
            </a:solidFill>
          </a:endParaRPr>
        </a:p>
      </dgm:t>
    </dgm:pt>
    <dgm:pt modelId="{87937118-451D-4A42-92E0-DDFA9499824B}" type="parTrans" cxnId="{9A23D9AB-0EB0-4317-BD03-A034A8F9B3A0}">
      <dgm:prSet/>
      <dgm:spPr/>
      <dgm:t>
        <a:bodyPr/>
        <a:lstStyle/>
        <a:p>
          <a:endParaRPr lang="zh-TW" altLang="en-US"/>
        </a:p>
      </dgm:t>
    </dgm:pt>
    <dgm:pt modelId="{96973CFF-9A19-47B1-B29D-4EFA223463A4}" type="sibTrans" cxnId="{9A23D9AB-0EB0-4317-BD03-A034A8F9B3A0}">
      <dgm:prSet/>
      <dgm:spPr/>
      <dgm:t>
        <a:bodyPr/>
        <a:lstStyle/>
        <a:p>
          <a:endParaRPr lang="zh-TW" altLang="en-US"/>
        </a:p>
      </dgm:t>
    </dgm:pt>
    <dgm:pt modelId="{653D80BD-9CB7-4714-A174-8905DB9C1E39}">
      <dgm:prSet phldrT="[文字]" custT="1"/>
      <dgm:spPr/>
      <dgm:t>
        <a:bodyPr/>
        <a:lstStyle/>
        <a:p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26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dirty="0">
            <a:solidFill>
              <a:srgbClr val="7030A0"/>
            </a:solidFill>
          </a:endParaRPr>
        </a:p>
      </dgm:t>
    </dgm:pt>
    <dgm:pt modelId="{0854DB35-DFC8-4DD6-A3DB-EB89222A0DEA}" type="parTrans" cxnId="{BE07AF53-8633-49FC-8E76-466C5737E56A}">
      <dgm:prSet/>
      <dgm:spPr/>
      <dgm:t>
        <a:bodyPr/>
        <a:lstStyle/>
        <a:p>
          <a:endParaRPr lang="zh-TW" altLang="en-US"/>
        </a:p>
      </dgm:t>
    </dgm:pt>
    <dgm:pt modelId="{84FCC6BF-7F63-43A4-82BB-530C0F53EE1F}" type="sibTrans" cxnId="{BE07AF53-8633-49FC-8E76-466C5737E56A}">
      <dgm:prSet/>
      <dgm:spPr/>
      <dgm:t>
        <a:bodyPr/>
        <a:lstStyle/>
        <a:p>
          <a:endParaRPr lang="zh-TW" altLang="en-US"/>
        </a:p>
      </dgm:t>
    </dgm:pt>
    <dgm:pt modelId="{87FB2868-656D-4AAC-82BD-FD7299741C57}" type="pres">
      <dgm:prSet presAssocID="{05E5AFE4-D51D-4218-9E4C-DAC03D5EF0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44C4023-A8FE-49F6-B3E0-C44C0F86C545}" type="pres">
      <dgm:prSet presAssocID="{08E1108B-9EC6-4A1C-9EC9-51E3CE8BA855}" presName="comp" presStyleCnt="0"/>
      <dgm:spPr/>
    </dgm:pt>
    <dgm:pt modelId="{F8184F96-BCC7-4D50-BF8C-325F4E0ED650}" type="pres">
      <dgm:prSet presAssocID="{08E1108B-9EC6-4A1C-9EC9-51E3CE8BA855}" presName="box" presStyleLbl="node1" presStyleIdx="0" presStyleCnt="5" custLinFactNeighborX="-31610"/>
      <dgm:spPr/>
      <dgm:t>
        <a:bodyPr/>
        <a:lstStyle/>
        <a:p>
          <a:endParaRPr lang="zh-TW" altLang="en-US"/>
        </a:p>
      </dgm:t>
    </dgm:pt>
    <dgm:pt modelId="{9151BBFA-0F48-4457-B312-7526A5AED41D}" type="pres">
      <dgm:prSet presAssocID="{08E1108B-9EC6-4A1C-9EC9-51E3CE8BA855}" presName="img" presStyleLbl="fgImgPlace1" presStyleIdx="0" presStyleCnt="5"/>
      <dgm:spPr/>
    </dgm:pt>
    <dgm:pt modelId="{8AD5BF53-6DDB-49B9-8B2A-BB8ADF3D43C5}" type="pres">
      <dgm:prSet presAssocID="{08E1108B-9EC6-4A1C-9EC9-51E3CE8BA855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97F966-F386-436A-8E74-18831C610541}" type="pres">
      <dgm:prSet presAssocID="{2E06E5F9-7BA9-4A2F-A1DB-5E1C4C779419}" presName="spacer" presStyleCnt="0"/>
      <dgm:spPr/>
    </dgm:pt>
    <dgm:pt modelId="{C6987209-7D27-48AF-BE0B-223AFB644178}" type="pres">
      <dgm:prSet presAssocID="{1A2B4908-D93C-41F7-9645-719FA70C2111}" presName="comp" presStyleCnt="0"/>
      <dgm:spPr/>
    </dgm:pt>
    <dgm:pt modelId="{B0901C93-9DB0-4D74-BC71-9AC2A50C0482}" type="pres">
      <dgm:prSet presAssocID="{1A2B4908-D93C-41F7-9645-719FA70C2111}" presName="box" presStyleLbl="node1" presStyleIdx="1" presStyleCnt="5"/>
      <dgm:spPr/>
      <dgm:t>
        <a:bodyPr/>
        <a:lstStyle/>
        <a:p>
          <a:endParaRPr lang="zh-TW" altLang="en-US"/>
        </a:p>
      </dgm:t>
    </dgm:pt>
    <dgm:pt modelId="{3056B9DF-67B3-40EE-9010-FF5BC9DFD4F8}" type="pres">
      <dgm:prSet presAssocID="{1A2B4908-D93C-41F7-9645-719FA70C2111}" presName="img" presStyleLbl="fgImgPlace1" presStyleIdx="1" presStyleCnt="5"/>
      <dgm:spPr/>
    </dgm:pt>
    <dgm:pt modelId="{C101FB55-4016-44AE-9B69-2C62B63A454A}" type="pres">
      <dgm:prSet presAssocID="{1A2B4908-D93C-41F7-9645-719FA70C2111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FAC3E3-EAF5-445F-A9D1-D9DBCA146523}" type="pres">
      <dgm:prSet presAssocID="{46BA26C9-5DF8-419A-B2FA-2CF9C9AADFFF}" presName="spacer" presStyleCnt="0"/>
      <dgm:spPr/>
    </dgm:pt>
    <dgm:pt modelId="{5479378C-38FD-4E35-8AA7-2AB95AB74B5E}" type="pres">
      <dgm:prSet presAssocID="{833218C8-8D50-47A9-A70F-0D98E2DE84BF}" presName="comp" presStyleCnt="0"/>
      <dgm:spPr/>
    </dgm:pt>
    <dgm:pt modelId="{916B9DD5-D9C0-4776-98EC-96A77ADDB215}" type="pres">
      <dgm:prSet presAssocID="{833218C8-8D50-47A9-A70F-0D98E2DE84BF}" presName="box" presStyleLbl="node1" presStyleIdx="2" presStyleCnt="5"/>
      <dgm:spPr/>
      <dgm:t>
        <a:bodyPr/>
        <a:lstStyle/>
        <a:p>
          <a:endParaRPr lang="zh-TW" altLang="en-US"/>
        </a:p>
      </dgm:t>
    </dgm:pt>
    <dgm:pt modelId="{EE3DB9C3-30A7-4A92-814B-05BC4DA3AAF3}" type="pres">
      <dgm:prSet presAssocID="{833218C8-8D50-47A9-A70F-0D98E2DE84BF}" presName="img" presStyleLbl="fgImgPlace1" presStyleIdx="2" presStyleCnt="5"/>
      <dgm:spPr/>
    </dgm:pt>
    <dgm:pt modelId="{52E1532B-5B87-423C-B499-6428B057A607}" type="pres">
      <dgm:prSet presAssocID="{833218C8-8D50-47A9-A70F-0D98E2DE84BF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023D10-6D8B-41B7-937C-A2D0F49F523D}" type="pres">
      <dgm:prSet presAssocID="{32DB6321-73EF-4C7D-AB6D-6B76FB06529B}" presName="spacer" presStyleCnt="0"/>
      <dgm:spPr/>
    </dgm:pt>
    <dgm:pt modelId="{458E2E15-9C4D-4EC7-AB21-D228C9992C29}" type="pres">
      <dgm:prSet presAssocID="{653D80BD-9CB7-4714-A174-8905DB9C1E39}" presName="comp" presStyleCnt="0"/>
      <dgm:spPr/>
    </dgm:pt>
    <dgm:pt modelId="{00086ECB-7785-48E2-9245-1013ED5A8B8F}" type="pres">
      <dgm:prSet presAssocID="{653D80BD-9CB7-4714-A174-8905DB9C1E39}" presName="box" presStyleLbl="node1" presStyleIdx="3" presStyleCnt="5" custLinFactNeighborX="-994" custLinFactNeighborY="9"/>
      <dgm:spPr/>
      <dgm:t>
        <a:bodyPr/>
        <a:lstStyle/>
        <a:p>
          <a:endParaRPr lang="zh-TW" altLang="en-US"/>
        </a:p>
      </dgm:t>
    </dgm:pt>
    <dgm:pt modelId="{50BAB252-58A5-4F0E-8B2B-7136CD00D3E8}" type="pres">
      <dgm:prSet presAssocID="{653D80BD-9CB7-4714-A174-8905DB9C1E39}" presName="img" presStyleLbl="fgImgPlace1" presStyleIdx="3" presStyleCnt="5"/>
      <dgm:spPr/>
    </dgm:pt>
    <dgm:pt modelId="{8A9E3B40-A3C1-4548-80BC-98F40BB09488}" type="pres">
      <dgm:prSet presAssocID="{653D80BD-9CB7-4714-A174-8905DB9C1E39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53091E-8246-4563-AEC7-F2F714F7FEE7}" type="pres">
      <dgm:prSet presAssocID="{84FCC6BF-7F63-43A4-82BB-530C0F53EE1F}" presName="spacer" presStyleCnt="0"/>
      <dgm:spPr/>
    </dgm:pt>
    <dgm:pt modelId="{F8B16F3F-2EFA-4C83-BCC4-9A4AA27C16AF}" type="pres">
      <dgm:prSet presAssocID="{62ABD6EF-B1AC-4231-9584-4F0662A7D991}" presName="comp" presStyleCnt="0"/>
      <dgm:spPr/>
    </dgm:pt>
    <dgm:pt modelId="{8E2F7FD7-89FD-4602-BE06-3115AD706A5B}" type="pres">
      <dgm:prSet presAssocID="{62ABD6EF-B1AC-4231-9584-4F0662A7D991}" presName="box" presStyleLbl="node1" presStyleIdx="4" presStyleCnt="5"/>
      <dgm:spPr/>
      <dgm:t>
        <a:bodyPr/>
        <a:lstStyle/>
        <a:p>
          <a:endParaRPr lang="zh-TW" altLang="en-US"/>
        </a:p>
      </dgm:t>
    </dgm:pt>
    <dgm:pt modelId="{C87C4357-A285-4B5F-AB35-51E4E235FC64}" type="pres">
      <dgm:prSet presAssocID="{62ABD6EF-B1AC-4231-9584-4F0662A7D991}" presName="img" presStyleLbl="fgImgPlace1" presStyleIdx="4" presStyleCnt="5"/>
      <dgm:spPr/>
    </dgm:pt>
    <dgm:pt modelId="{55116F40-BD7D-4588-9530-B772DFD248AD}" type="pres">
      <dgm:prSet presAssocID="{62ABD6EF-B1AC-4231-9584-4F0662A7D991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71CA9E4-2EB9-4265-8AA1-DAAC54AC6907}" type="presOf" srcId="{653D80BD-9CB7-4714-A174-8905DB9C1E39}" destId="{00086ECB-7785-48E2-9245-1013ED5A8B8F}" srcOrd="0" destOrd="0" presId="urn:microsoft.com/office/officeart/2005/8/layout/vList4"/>
    <dgm:cxn modelId="{EEA58486-6BD0-4740-9EB4-1B9DFAA0B20E}" type="presOf" srcId="{833218C8-8D50-47A9-A70F-0D98E2DE84BF}" destId="{52E1532B-5B87-423C-B499-6428B057A607}" srcOrd="1" destOrd="0" presId="urn:microsoft.com/office/officeart/2005/8/layout/vList4"/>
    <dgm:cxn modelId="{0B85F6DF-2F55-442D-B0F6-B427C85F3168}" type="presOf" srcId="{1A2B4908-D93C-41F7-9645-719FA70C2111}" destId="{C101FB55-4016-44AE-9B69-2C62B63A454A}" srcOrd="1" destOrd="0" presId="urn:microsoft.com/office/officeart/2005/8/layout/vList4"/>
    <dgm:cxn modelId="{1104340C-CB0E-435B-9B7F-0566D42D8213}" type="presOf" srcId="{1A2B4908-D93C-41F7-9645-719FA70C2111}" destId="{B0901C93-9DB0-4D74-BC71-9AC2A50C0482}" srcOrd="0" destOrd="0" presId="urn:microsoft.com/office/officeart/2005/8/layout/vList4"/>
    <dgm:cxn modelId="{BE07AF53-8633-49FC-8E76-466C5737E56A}" srcId="{05E5AFE4-D51D-4218-9E4C-DAC03D5EF017}" destId="{653D80BD-9CB7-4714-A174-8905DB9C1E39}" srcOrd="3" destOrd="0" parTransId="{0854DB35-DFC8-4DD6-A3DB-EB89222A0DEA}" sibTransId="{84FCC6BF-7F63-43A4-82BB-530C0F53EE1F}"/>
    <dgm:cxn modelId="{4C729DD5-7CC3-4C6A-AD7C-EA3228449DC2}" type="presOf" srcId="{05E5AFE4-D51D-4218-9E4C-DAC03D5EF017}" destId="{87FB2868-656D-4AAC-82BD-FD7299741C57}" srcOrd="0" destOrd="0" presId="urn:microsoft.com/office/officeart/2005/8/layout/vList4"/>
    <dgm:cxn modelId="{F304F948-DC5F-41BD-8C64-9A818CD5E9F6}" type="presOf" srcId="{62ABD6EF-B1AC-4231-9584-4F0662A7D991}" destId="{8E2F7FD7-89FD-4602-BE06-3115AD706A5B}" srcOrd="0" destOrd="0" presId="urn:microsoft.com/office/officeart/2005/8/layout/vList4"/>
    <dgm:cxn modelId="{4A83A5EE-6110-48AF-BD4E-30E208E5477A}" type="presOf" srcId="{08E1108B-9EC6-4A1C-9EC9-51E3CE8BA855}" destId="{8AD5BF53-6DDB-49B9-8B2A-BB8ADF3D43C5}" srcOrd="1" destOrd="0" presId="urn:microsoft.com/office/officeart/2005/8/layout/vList4"/>
    <dgm:cxn modelId="{76139263-1C3B-489F-AF7D-FCF7088543B7}" srcId="{05E5AFE4-D51D-4218-9E4C-DAC03D5EF017}" destId="{1A2B4908-D93C-41F7-9645-719FA70C2111}" srcOrd="1" destOrd="0" parTransId="{BB64568B-4C5D-4ECC-8D9A-2A3DD9F98A0B}" sibTransId="{46BA26C9-5DF8-419A-B2FA-2CF9C9AADFFF}"/>
    <dgm:cxn modelId="{DA344031-07FE-4721-AD8E-E528B2EC1618}" type="presOf" srcId="{08E1108B-9EC6-4A1C-9EC9-51E3CE8BA855}" destId="{F8184F96-BCC7-4D50-BF8C-325F4E0ED650}" srcOrd="0" destOrd="0" presId="urn:microsoft.com/office/officeart/2005/8/layout/vList4"/>
    <dgm:cxn modelId="{9A23D9AB-0EB0-4317-BD03-A034A8F9B3A0}" srcId="{05E5AFE4-D51D-4218-9E4C-DAC03D5EF017}" destId="{62ABD6EF-B1AC-4231-9584-4F0662A7D991}" srcOrd="4" destOrd="0" parTransId="{87937118-451D-4A42-92E0-DDFA9499824B}" sibTransId="{96973CFF-9A19-47B1-B29D-4EFA223463A4}"/>
    <dgm:cxn modelId="{3381002C-8A55-49F3-A65E-5CD7D85C6D3B}" type="presOf" srcId="{833218C8-8D50-47A9-A70F-0D98E2DE84BF}" destId="{916B9DD5-D9C0-4776-98EC-96A77ADDB215}" srcOrd="0" destOrd="0" presId="urn:microsoft.com/office/officeart/2005/8/layout/vList4"/>
    <dgm:cxn modelId="{9B60DFD2-33ED-481C-B645-742194FC82D0}" srcId="{05E5AFE4-D51D-4218-9E4C-DAC03D5EF017}" destId="{08E1108B-9EC6-4A1C-9EC9-51E3CE8BA855}" srcOrd="0" destOrd="0" parTransId="{6E8F3CDF-C51F-460B-A1C0-EF4DA399B3CD}" sibTransId="{2E06E5F9-7BA9-4A2F-A1DB-5E1C4C779419}"/>
    <dgm:cxn modelId="{D7F90D87-FBE5-4ECC-B769-C3CAA2706795}" type="presOf" srcId="{62ABD6EF-B1AC-4231-9584-4F0662A7D991}" destId="{55116F40-BD7D-4588-9530-B772DFD248AD}" srcOrd="1" destOrd="0" presId="urn:microsoft.com/office/officeart/2005/8/layout/vList4"/>
    <dgm:cxn modelId="{0F8646BD-425E-4037-B788-741263239452}" type="presOf" srcId="{653D80BD-9CB7-4714-A174-8905DB9C1E39}" destId="{8A9E3B40-A3C1-4548-80BC-98F40BB09488}" srcOrd="1" destOrd="0" presId="urn:microsoft.com/office/officeart/2005/8/layout/vList4"/>
    <dgm:cxn modelId="{87F83A9D-1287-4AFC-A670-CA22FDFD8605}" srcId="{05E5AFE4-D51D-4218-9E4C-DAC03D5EF017}" destId="{833218C8-8D50-47A9-A70F-0D98E2DE84BF}" srcOrd="2" destOrd="0" parTransId="{FEF86957-AA95-40A7-9E82-A00ABF69CA23}" sibTransId="{32DB6321-73EF-4C7D-AB6D-6B76FB06529B}"/>
    <dgm:cxn modelId="{487DD7CD-5333-4934-867B-F7B36D434787}" type="presParOf" srcId="{87FB2868-656D-4AAC-82BD-FD7299741C57}" destId="{644C4023-A8FE-49F6-B3E0-C44C0F86C545}" srcOrd="0" destOrd="0" presId="urn:microsoft.com/office/officeart/2005/8/layout/vList4"/>
    <dgm:cxn modelId="{CD182370-A43D-4E44-B045-40B54AC4E593}" type="presParOf" srcId="{644C4023-A8FE-49F6-B3E0-C44C0F86C545}" destId="{F8184F96-BCC7-4D50-BF8C-325F4E0ED650}" srcOrd="0" destOrd="0" presId="urn:microsoft.com/office/officeart/2005/8/layout/vList4"/>
    <dgm:cxn modelId="{7B0CA9DF-C7D0-4891-A0D6-3D4048F179A6}" type="presParOf" srcId="{644C4023-A8FE-49F6-B3E0-C44C0F86C545}" destId="{9151BBFA-0F48-4457-B312-7526A5AED41D}" srcOrd="1" destOrd="0" presId="urn:microsoft.com/office/officeart/2005/8/layout/vList4"/>
    <dgm:cxn modelId="{4712C088-4712-4FD1-B2CE-F66CE8A8A2C4}" type="presParOf" srcId="{644C4023-A8FE-49F6-B3E0-C44C0F86C545}" destId="{8AD5BF53-6DDB-49B9-8B2A-BB8ADF3D43C5}" srcOrd="2" destOrd="0" presId="urn:microsoft.com/office/officeart/2005/8/layout/vList4"/>
    <dgm:cxn modelId="{DFE0E440-1DB6-4CB1-B2CB-362EB7897FD3}" type="presParOf" srcId="{87FB2868-656D-4AAC-82BD-FD7299741C57}" destId="{1797F966-F386-436A-8E74-18831C610541}" srcOrd="1" destOrd="0" presId="urn:microsoft.com/office/officeart/2005/8/layout/vList4"/>
    <dgm:cxn modelId="{6964E4C4-E3EF-4051-8956-6629AC398DD4}" type="presParOf" srcId="{87FB2868-656D-4AAC-82BD-FD7299741C57}" destId="{C6987209-7D27-48AF-BE0B-223AFB644178}" srcOrd="2" destOrd="0" presId="urn:microsoft.com/office/officeart/2005/8/layout/vList4"/>
    <dgm:cxn modelId="{48EB5E5C-C200-4039-A296-14B12A22B947}" type="presParOf" srcId="{C6987209-7D27-48AF-BE0B-223AFB644178}" destId="{B0901C93-9DB0-4D74-BC71-9AC2A50C0482}" srcOrd="0" destOrd="0" presId="urn:microsoft.com/office/officeart/2005/8/layout/vList4"/>
    <dgm:cxn modelId="{40C8775D-9DA3-48AA-A376-5A7585138CE8}" type="presParOf" srcId="{C6987209-7D27-48AF-BE0B-223AFB644178}" destId="{3056B9DF-67B3-40EE-9010-FF5BC9DFD4F8}" srcOrd="1" destOrd="0" presId="urn:microsoft.com/office/officeart/2005/8/layout/vList4"/>
    <dgm:cxn modelId="{F605E37C-4A34-4F1C-896A-ABA7F39143EB}" type="presParOf" srcId="{C6987209-7D27-48AF-BE0B-223AFB644178}" destId="{C101FB55-4016-44AE-9B69-2C62B63A454A}" srcOrd="2" destOrd="0" presId="urn:microsoft.com/office/officeart/2005/8/layout/vList4"/>
    <dgm:cxn modelId="{31525CEE-F491-4F1C-B51C-CF0679E6E61B}" type="presParOf" srcId="{87FB2868-656D-4AAC-82BD-FD7299741C57}" destId="{ADFAC3E3-EAF5-445F-A9D1-D9DBCA146523}" srcOrd="3" destOrd="0" presId="urn:microsoft.com/office/officeart/2005/8/layout/vList4"/>
    <dgm:cxn modelId="{6A0D029F-B504-4F90-BB50-AB2901305FBA}" type="presParOf" srcId="{87FB2868-656D-4AAC-82BD-FD7299741C57}" destId="{5479378C-38FD-4E35-8AA7-2AB95AB74B5E}" srcOrd="4" destOrd="0" presId="urn:microsoft.com/office/officeart/2005/8/layout/vList4"/>
    <dgm:cxn modelId="{7AA6AC24-4A1A-4AC1-A77F-E7A1CCB765B0}" type="presParOf" srcId="{5479378C-38FD-4E35-8AA7-2AB95AB74B5E}" destId="{916B9DD5-D9C0-4776-98EC-96A77ADDB215}" srcOrd="0" destOrd="0" presId="urn:microsoft.com/office/officeart/2005/8/layout/vList4"/>
    <dgm:cxn modelId="{CFB708EE-A20A-4F70-AAAC-EDA05BBDB8BF}" type="presParOf" srcId="{5479378C-38FD-4E35-8AA7-2AB95AB74B5E}" destId="{EE3DB9C3-30A7-4A92-814B-05BC4DA3AAF3}" srcOrd="1" destOrd="0" presId="urn:microsoft.com/office/officeart/2005/8/layout/vList4"/>
    <dgm:cxn modelId="{5B7B1AB8-96BF-4CDF-AC83-65F5EA47615D}" type="presParOf" srcId="{5479378C-38FD-4E35-8AA7-2AB95AB74B5E}" destId="{52E1532B-5B87-423C-B499-6428B057A607}" srcOrd="2" destOrd="0" presId="urn:microsoft.com/office/officeart/2005/8/layout/vList4"/>
    <dgm:cxn modelId="{9D29BC0C-88F6-4CCA-AF0A-35A339A4A685}" type="presParOf" srcId="{87FB2868-656D-4AAC-82BD-FD7299741C57}" destId="{EF023D10-6D8B-41B7-937C-A2D0F49F523D}" srcOrd="5" destOrd="0" presId="urn:microsoft.com/office/officeart/2005/8/layout/vList4"/>
    <dgm:cxn modelId="{08C14AFB-4EFA-4213-AEB6-78E93DCDF0D0}" type="presParOf" srcId="{87FB2868-656D-4AAC-82BD-FD7299741C57}" destId="{458E2E15-9C4D-4EC7-AB21-D228C9992C29}" srcOrd="6" destOrd="0" presId="urn:microsoft.com/office/officeart/2005/8/layout/vList4"/>
    <dgm:cxn modelId="{82FDAE5B-8D46-4C5F-BD0C-B122F1A95FDD}" type="presParOf" srcId="{458E2E15-9C4D-4EC7-AB21-D228C9992C29}" destId="{00086ECB-7785-48E2-9245-1013ED5A8B8F}" srcOrd="0" destOrd="0" presId="urn:microsoft.com/office/officeart/2005/8/layout/vList4"/>
    <dgm:cxn modelId="{43CD8CF5-6F71-47AC-B8D8-1F09229EA280}" type="presParOf" srcId="{458E2E15-9C4D-4EC7-AB21-D228C9992C29}" destId="{50BAB252-58A5-4F0E-8B2B-7136CD00D3E8}" srcOrd="1" destOrd="0" presId="urn:microsoft.com/office/officeart/2005/8/layout/vList4"/>
    <dgm:cxn modelId="{DAB35619-6FDC-4336-A1A1-781EC328673A}" type="presParOf" srcId="{458E2E15-9C4D-4EC7-AB21-D228C9992C29}" destId="{8A9E3B40-A3C1-4548-80BC-98F40BB09488}" srcOrd="2" destOrd="0" presId="urn:microsoft.com/office/officeart/2005/8/layout/vList4"/>
    <dgm:cxn modelId="{848B057B-4055-4DC6-86D2-D3CF95526769}" type="presParOf" srcId="{87FB2868-656D-4AAC-82BD-FD7299741C57}" destId="{3C53091E-8246-4563-AEC7-F2F714F7FEE7}" srcOrd="7" destOrd="0" presId="urn:microsoft.com/office/officeart/2005/8/layout/vList4"/>
    <dgm:cxn modelId="{7894A157-6A94-45B7-818F-4A2C55EAF249}" type="presParOf" srcId="{87FB2868-656D-4AAC-82BD-FD7299741C57}" destId="{F8B16F3F-2EFA-4C83-BCC4-9A4AA27C16AF}" srcOrd="8" destOrd="0" presId="urn:microsoft.com/office/officeart/2005/8/layout/vList4"/>
    <dgm:cxn modelId="{81A73910-396A-4925-AF2F-489057EAF039}" type="presParOf" srcId="{F8B16F3F-2EFA-4C83-BCC4-9A4AA27C16AF}" destId="{8E2F7FD7-89FD-4602-BE06-3115AD706A5B}" srcOrd="0" destOrd="0" presId="urn:microsoft.com/office/officeart/2005/8/layout/vList4"/>
    <dgm:cxn modelId="{4EF2B693-FFA5-46EE-BBE7-101EE14BE2D1}" type="presParOf" srcId="{F8B16F3F-2EFA-4C83-BCC4-9A4AA27C16AF}" destId="{C87C4357-A285-4B5F-AB35-51E4E235FC64}" srcOrd="1" destOrd="0" presId="urn:microsoft.com/office/officeart/2005/8/layout/vList4"/>
    <dgm:cxn modelId="{AB642F86-F496-4F1E-96D6-6856DAA09264}" type="presParOf" srcId="{F8B16F3F-2EFA-4C83-BCC4-9A4AA27C16AF}" destId="{55116F40-BD7D-4588-9530-B772DFD248A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E5AFE4-D51D-4218-9E4C-DAC03D5EF017}" type="doc">
      <dgm:prSet loTypeId="urn:microsoft.com/office/officeart/2005/8/layout/vList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08E1108B-9EC6-4A1C-9EC9-51E3CE8BA855}">
      <dgm:prSet phldrT="[文字]" custT="1"/>
      <dgm:spPr/>
      <dgm:t>
        <a:bodyPr/>
        <a:lstStyle/>
        <a:p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E8F3CDF-C51F-460B-A1C0-EF4DA399B3CD}" type="par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2E06E5F9-7BA9-4A2F-A1DB-5E1C4C779419}" type="sib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00ED811B-92EF-40B6-8B58-0B0F8F8783A0}">
      <dgm:prSet custT="1"/>
      <dgm:spPr/>
      <dgm:t>
        <a:bodyPr/>
        <a:lstStyle/>
        <a:p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AC2DC5-8106-4279-9373-783BA9D65B86}" type="parTrans" cxnId="{EF788A84-EAB2-4EF5-8332-F73D6E0CBE88}">
      <dgm:prSet/>
      <dgm:spPr/>
      <dgm:t>
        <a:bodyPr/>
        <a:lstStyle/>
        <a:p>
          <a:endParaRPr lang="zh-TW" altLang="en-US"/>
        </a:p>
      </dgm:t>
    </dgm:pt>
    <dgm:pt modelId="{DCF5C1FC-6537-4D0C-8A06-B30322C29264}" type="sibTrans" cxnId="{EF788A84-EAB2-4EF5-8332-F73D6E0CBE88}">
      <dgm:prSet/>
      <dgm:spPr/>
      <dgm:t>
        <a:bodyPr/>
        <a:lstStyle/>
        <a:p>
          <a:endParaRPr lang="zh-TW" altLang="en-US"/>
        </a:p>
      </dgm:t>
    </dgm:pt>
    <dgm:pt modelId="{0CB56A24-DA1E-4026-ADE1-3B9368D26935}">
      <dgm:prSet custT="1"/>
      <dgm:spPr/>
      <dgm:t>
        <a:bodyPr/>
        <a:lstStyle/>
        <a:p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19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23A449-007A-4389-BDF9-8ACC1CE44886}" type="parTrans" cxnId="{916FA677-8CCD-409B-B8EC-3D1EFAFADED2}">
      <dgm:prSet/>
      <dgm:spPr/>
      <dgm:t>
        <a:bodyPr/>
        <a:lstStyle/>
        <a:p>
          <a:endParaRPr lang="zh-TW" altLang="en-US"/>
        </a:p>
      </dgm:t>
    </dgm:pt>
    <dgm:pt modelId="{0F235F2C-66D0-4F63-BC3C-CDB72172F3AA}" type="sibTrans" cxnId="{916FA677-8CCD-409B-B8EC-3D1EFAFADED2}">
      <dgm:prSet/>
      <dgm:spPr/>
      <dgm:t>
        <a:bodyPr/>
        <a:lstStyle/>
        <a:p>
          <a:endParaRPr lang="zh-TW" altLang="en-US"/>
        </a:p>
      </dgm:t>
    </dgm:pt>
    <dgm:pt modelId="{9A0454A5-75E1-46C5-A92A-61B4984F119F}">
      <dgm:prSet custT="1"/>
      <dgm:spPr/>
      <dgm:t>
        <a:bodyPr/>
        <a:lstStyle/>
        <a:p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27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中午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00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0F5FDD-251C-4DCF-A465-F44541E5A700}" type="parTrans" cxnId="{2BE961C0-3451-43FE-AD54-CB1B7F00D9C7}">
      <dgm:prSet/>
      <dgm:spPr/>
      <dgm:t>
        <a:bodyPr/>
        <a:lstStyle/>
        <a:p>
          <a:endParaRPr lang="zh-TW" altLang="en-US"/>
        </a:p>
      </dgm:t>
    </dgm:pt>
    <dgm:pt modelId="{32D59AF0-7248-42E1-BA7D-D7573342C9CA}" type="sibTrans" cxnId="{2BE961C0-3451-43FE-AD54-CB1B7F00D9C7}">
      <dgm:prSet/>
      <dgm:spPr/>
      <dgm:t>
        <a:bodyPr/>
        <a:lstStyle/>
        <a:p>
          <a:endParaRPr lang="zh-TW" altLang="en-US"/>
        </a:p>
      </dgm:t>
    </dgm:pt>
    <dgm:pt modelId="{580FB499-F358-46C3-8327-8D4F853D49F7}">
      <dgm:prSet custT="1"/>
      <dgm:spPr/>
      <dgm:t>
        <a:bodyPr/>
        <a:lstStyle/>
        <a:p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30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r>
            <a:rPr lang="en-US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9292122-F9B0-4272-8F7C-3501B2C13AC4}" type="parTrans" cxnId="{B7E69769-DE20-45D4-854C-41213BF3730C}">
      <dgm:prSet/>
      <dgm:spPr/>
      <dgm:t>
        <a:bodyPr/>
        <a:lstStyle/>
        <a:p>
          <a:endParaRPr lang="zh-TW" altLang="en-US"/>
        </a:p>
      </dgm:t>
    </dgm:pt>
    <dgm:pt modelId="{0BA302B8-A038-40BA-871C-A2AF6CCC8A74}" type="sibTrans" cxnId="{B7E69769-DE20-45D4-854C-41213BF3730C}">
      <dgm:prSet/>
      <dgm:spPr/>
      <dgm:t>
        <a:bodyPr/>
        <a:lstStyle/>
        <a:p>
          <a:endParaRPr lang="zh-TW" altLang="en-US"/>
        </a:p>
      </dgm:t>
    </dgm:pt>
    <dgm:pt modelId="{87FB2868-656D-4AAC-82BD-FD7299741C57}" type="pres">
      <dgm:prSet presAssocID="{05E5AFE4-D51D-4218-9E4C-DAC03D5EF0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44C4023-A8FE-49F6-B3E0-C44C0F86C545}" type="pres">
      <dgm:prSet presAssocID="{08E1108B-9EC6-4A1C-9EC9-51E3CE8BA855}" presName="comp" presStyleCnt="0"/>
      <dgm:spPr/>
    </dgm:pt>
    <dgm:pt modelId="{F8184F96-BCC7-4D50-BF8C-325F4E0ED650}" type="pres">
      <dgm:prSet presAssocID="{08E1108B-9EC6-4A1C-9EC9-51E3CE8BA855}" presName="box" presStyleLbl="node1" presStyleIdx="0" presStyleCnt="5" custLinFactNeighborX="-31610"/>
      <dgm:spPr/>
      <dgm:t>
        <a:bodyPr/>
        <a:lstStyle/>
        <a:p>
          <a:endParaRPr lang="zh-TW" altLang="en-US"/>
        </a:p>
      </dgm:t>
    </dgm:pt>
    <dgm:pt modelId="{9151BBFA-0F48-4457-B312-7526A5AED41D}" type="pres">
      <dgm:prSet presAssocID="{08E1108B-9EC6-4A1C-9EC9-51E3CE8BA855}" presName="img" presStyleLbl="fgImgPlace1" presStyleIdx="0" presStyleCnt="5"/>
      <dgm:spPr/>
    </dgm:pt>
    <dgm:pt modelId="{8AD5BF53-6DDB-49B9-8B2A-BB8ADF3D43C5}" type="pres">
      <dgm:prSet presAssocID="{08E1108B-9EC6-4A1C-9EC9-51E3CE8BA855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97F966-F386-436A-8E74-18831C610541}" type="pres">
      <dgm:prSet presAssocID="{2E06E5F9-7BA9-4A2F-A1DB-5E1C4C779419}" presName="spacer" presStyleCnt="0"/>
      <dgm:spPr/>
    </dgm:pt>
    <dgm:pt modelId="{CAA8A8C3-9D50-4434-B3B0-BF1DAA3E7A52}" type="pres">
      <dgm:prSet presAssocID="{00ED811B-92EF-40B6-8B58-0B0F8F8783A0}" presName="comp" presStyleCnt="0"/>
      <dgm:spPr/>
    </dgm:pt>
    <dgm:pt modelId="{0135616F-DD1D-4FAE-9D30-1BF3BEAD34BD}" type="pres">
      <dgm:prSet presAssocID="{00ED811B-92EF-40B6-8B58-0B0F8F8783A0}" presName="box" presStyleLbl="node1" presStyleIdx="1" presStyleCnt="5"/>
      <dgm:spPr/>
      <dgm:t>
        <a:bodyPr/>
        <a:lstStyle/>
        <a:p>
          <a:endParaRPr lang="zh-TW" altLang="en-US"/>
        </a:p>
      </dgm:t>
    </dgm:pt>
    <dgm:pt modelId="{0092D1CD-E3B4-4AE8-AAA0-D392432358D8}" type="pres">
      <dgm:prSet presAssocID="{00ED811B-92EF-40B6-8B58-0B0F8F8783A0}" presName="img" presStyleLbl="fgImgPlace1" presStyleIdx="1" presStyleCnt="5"/>
      <dgm:spPr/>
    </dgm:pt>
    <dgm:pt modelId="{CC1BE50C-FEEC-46A6-9E42-8462F6C7C2D8}" type="pres">
      <dgm:prSet presAssocID="{00ED811B-92EF-40B6-8B58-0B0F8F8783A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8D7AC7-937B-44BE-8A08-ABB76C9B6EB9}" type="pres">
      <dgm:prSet presAssocID="{DCF5C1FC-6537-4D0C-8A06-B30322C29264}" presName="spacer" presStyleCnt="0"/>
      <dgm:spPr/>
    </dgm:pt>
    <dgm:pt modelId="{DAE99A8A-4A4C-4D1D-B636-7B890AECEB52}" type="pres">
      <dgm:prSet presAssocID="{0CB56A24-DA1E-4026-ADE1-3B9368D26935}" presName="comp" presStyleCnt="0"/>
      <dgm:spPr/>
    </dgm:pt>
    <dgm:pt modelId="{0F4B4213-810D-457B-8B81-92BA5A2792D6}" type="pres">
      <dgm:prSet presAssocID="{0CB56A24-DA1E-4026-ADE1-3B9368D26935}" presName="box" presStyleLbl="node1" presStyleIdx="2" presStyleCnt="5"/>
      <dgm:spPr/>
      <dgm:t>
        <a:bodyPr/>
        <a:lstStyle/>
        <a:p>
          <a:endParaRPr lang="zh-TW" altLang="en-US"/>
        </a:p>
      </dgm:t>
    </dgm:pt>
    <dgm:pt modelId="{C27CF930-368B-46EF-9C07-642AC62A4586}" type="pres">
      <dgm:prSet presAssocID="{0CB56A24-DA1E-4026-ADE1-3B9368D26935}" presName="img" presStyleLbl="fgImgPlace1" presStyleIdx="2" presStyleCnt="5"/>
      <dgm:spPr/>
    </dgm:pt>
    <dgm:pt modelId="{D3F29D17-08C3-4AB4-AB47-3FE643B88CB0}" type="pres">
      <dgm:prSet presAssocID="{0CB56A24-DA1E-4026-ADE1-3B9368D26935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60E342-2037-40BE-9319-D246EBEC84E4}" type="pres">
      <dgm:prSet presAssocID="{0F235F2C-66D0-4F63-BC3C-CDB72172F3AA}" presName="spacer" presStyleCnt="0"/>
      <dgm:spPr/>
    </dgm:pt>
    <dgm:pt modelId="{4B5B74A4-D10E-4DF3-959F-951CE0A73876}" type="pres">
      <dgm:prSet presAssocID="{9A0454A5-75E1-46C5-A92A-61B4984F119F}" presName="comp" presStyleCnt="0"/>
      <dgm:spPr/>
    </dgm:pt>
    <dgm:pt modelId="{A8F05B2C-2BDF-49EE-8FEF-B7BDDA2F7163}" type="pres">
      <dgm:prSet presAssocID="{9A0454A5-75E1-46C5-A92A-61B4984F119F}" presName="box" presStyleLbl="node1" presStyleIdx="3" presStyleCnt="5"/>
      <dgm:spPr/>
      <dgm:t>
        <a:bodyPr/>
        <a:lstStyle/>
        <a:p>
          <a:endParaRPr lang="zh-TW" altLang="en-US"/>
        </a:p>
      </dgm:t>
    </dgm:pt>
    <dgm:pt modelId="{7B25A7E0-A4BB-476F-B1DD-1EBA3ED5AE6A}" type="pres">
      <dgm:prSet presAssocID="{9A0454A5-75E1-46C5-A92A-61B4984F119F}" presName="img" presStyleLbl="fgImgPlace1" presStyleIdx="3" presStyleCnt="5"/>
      <dgm:spPr/>
    </dgm:pt>
    <dgm:pt modelId="{B2D036A8-A9EE-460F-A0F7-E92EB8706BA9}" type="pres">
      <dgm:prSet presAssocID="{9A0454A5-75E1-46C5-A92A-61B4984F119F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DB8EC0-BB28-4ACB-90A8-6BA3620C9983}" type="pres">
      <dgm:prSet presAssocID="{32D59AF0-7248-42E1-BA7D-D7573342C9CA}" presName="spacer" presStyleCnt="0"/>
      <dgm:spPr/>
    </dgm:pt>
    <dgm:pt modelId="{7ECADD59-5CA1-43CC-A349-7B309141F79D}" type="pres">
      <dgm:prSet presAssocID="{580FB499-F358-46C3-8327-8D4F853D49F7}" presName="comp" presStyleCnt="0"/>
      <dgm:spPr/>
    </dgm:pt>
    <dgm:pt modelId="{0B102C93-2772-45BC-BBB5-05B3C1F1C16B}" type="pres">
      <dgm:prSet presAssocID="{580FB499-F358-46C3-8327-8D4F853D49F7}" presName="box" presStyleLbl="node1" presStyleIdx="4" presStyleCnt="5"/>
      <dgm:spPr/>
      <dgm:t>
        <a:bodyPr/>
        <a:lstStyle/>
        <a:p>
          <a:endParaRPr lang="zh-TW" altLang="en-US"/>
        </a:p>
      </dgm:t>
    </dgm:pt>
    <dgm:pt modelId="{A3AD0A52-4936-4DA0-A409-1F0B4C39C1FD}" type="pres">
      <dgm:prSet presAssocID="{580FB499-F358-46C3-8327-8D4F853D49F7}" presName="img" presStyleLbl="fgImgPlace1" presStyleIdx="4" presStyleCnt="5"/>
      <dgm:spPr/>
    </dgm:pt>
    <dgm:pt modelId="{9C063CEB-F6BA-4318-BC6F-9908CE7BC1BA}" type="pres">
      <dgm:prSet presAssocID="{580FB499-F358-46C3-8327-8D4F853D49F7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71D44C1-4603-491F-A013-35C936566F3C}" type="presOf" srcId="{0CB56A24-DA1E-4026-ADE1-3B9368D26935}" destId="{0F4B4213-810D-457B-8B81-92BA5A2792D6}" srcOrd="0" destOrd="0" presId="urn:microsoft.com/office/officeart/2005/8/layout/vList4"/>
    <dgm:cxn modelId="{3DF63B3B-B1C4-4695-9F10-4289D2F04669}" type="presOf" srcId="{08E1108B-9EC6-4A1C-9EC9-51E3CE8BA855}" destId="{F8184F96-BCC7-4D50-BF8C-325F4E0ED650}" srcOrd="0" destOrd="0" presId="urn:microsoft.com/office/officeart/2005/8/layout/vList4"/>
    <dgm:cxn modelId="{E31736A5-7DAA-4A7A-9B3A-0E51A20D652C}" type="presOf" srcId="{08E1108B-9EC6-4A1C-9EC9-51E3CE8BA855}" destId="{8AD5BF53-6DDB-49B9-8B2A-BB8ADF3D43C5}" srcOrd="1" destOrd="0" presId="urn:microsoft.com/office/officeart/2005/8/layout/vList4"/>
    <dgm:cxn modelId="{BF2D5ACF-E0CC-4906-B546-1A3481D4BB29}" type="presOf" srcId="{580FB499-F358-46C3-8327-8D4F853D49F7}" destId="{0B102C93-2772-45BC-BBB5-05B3C1F1C16B}" srcOrd="0" destOrd="0" presId="urn:microsoft.com/office/officeart/2005/8/layout/vList4"/>
    <dgm:cxn modelId="{6CEE160C-823F-44D7-B785-64712DBA83CA}" type="presOf" srcId="{9A0454A5-75E1-46C5-A92A-61B4984F119F}" destId="{A8F05B2C-2BDF-49EE-8FEF-B7BDDA2F7163}" srcOrd="0" destOrd="0" presId="urn:microsoft.com/office/officeart/2005/8/layout/vList4"/>
    <dgm:cxn modelId="{EF788A84-EAB2-4EF5-8332-F73D6E0CBE88}" srcId="{05E5AFE4-D51D-4218-9E4C-DAC03D5EF017}" destId="{00ED811B-92EF-40B6-8B58-0B0F8F8783A0}" srcOrd="1" destOrd="0" parTransId="{E6AC2DC5-8106-4279-9373-783BA9D65B86}" sibTransId="{DCF5C1FC-6537-4D0C-8A06-B30322C29264}"/>
    <dgm:cxn modelId="{916FA677-8CCD-409B-B8EC-3D1EFAFADED2}" srcId="{05E5AFE4-D51D-4218-9E4C-DAC03D5EF017}" destId="{0CB56A24-DA1E-4026-ADE1-3B9368D26935}" srcOrd="2" destOrd="0" parTransId="{E523A449-007A-4389-BDF9-8ACC1CE44886}" sibTransId="{0F235F2C-66D0-4F63-BC3C-CDB72172F3AA}"/>
    <dgm:cxn modelId="{23E33995-7EB5-4A0A-BF77-4CFD61F3116D}" type="presOf" srcId="{00ED811B-92EF-40B6-8B58-0B0F8F8783A0}" destId="{CC1BE50C-FEEC-46A6-9E42-8462F6C7C2D8}" srcOrd="1" destOrd="0" presId="urn:microsoft.com/office/officeart/2005/8/layout/vList4"/>
    <dgm:cxn modelId="{A25AA85B-4B4A-4EBE-A257-31D9A0709AB1}" type="presOf" srcId="{9A0454A5-75E1-46C5-A92A-61B4984F119F}" destId="{B2D036A8-A9EE-460F-A0F7-E92EB8706BA9}" srcOrd="1" destOrd="0" presId="urn:microsoft.com/office/officeart/2005/8/layout/vList4"/>
    <dgm:cxn modelId="{9B60DFD2-33ED-481C-B645-742194FC82D0}" srcId="{05E5AFE4-D51D-4218-9E4C-DAC03D5EF017}" destId="{08E1108B-9EC6-4A1C-9EC9-51E3CE8BA855}" srcOrd="0" destOrd="0" parTransId="{6E8F3CDF-C51F-460B-A1C0-EF4DA399B3CD}" sibTransId="{2E06E5F9-7BA9-4A2F-A1DB-5E1C4C779419}"/>
    <dgm:cxn modelId="{0177AC20-8015-4EA6-86C9-257E4CD0313D}" type="presOf" srcId="{05E5AFE4-D51D-4218-9E4C-DAC03D5EF017}" destId="{87FB2868-656D-4AAC-82BD-FD7299741C57}" srcOrd="0" destOrd="0" presId="urn:microsoft.com/office/officeart/2005/8/layout/vList4"/>
    <dgm:cxn modelId="{0E504A8B-CE45-4993-959C-8D4255630668}" type="presOf" srcId="{580FB499-F358-46C3-8327-8D4F853D49F7}" destId="{9C063CEB-F6BA-4318-BC6F-9908CE7BC1BA}" srcOrd="1" destOrd="0" presId="urn:microsoft.com/office/officeart/2005/8/layout/vList4"/>
    <dgm:cxn modelId="{2BE961C0-3451-43FE-AD54-CB1B7F00D9C7}" srcId="{05E5AFE4-D51D-4218-9E4C-DAC03D5EF017}" destId="{9A0454A5-75E1-46C5-A92A-61B4984F119F}" srcOrd="3" destOrd="0" parTransId="{F70F5FDD-251C-4DCF-A465-F44541E5A700}" sibTransId="{32D59AF0-7248-42E1-BA7D-D7573342C9CA}"/>
    <dgm:cxn modelId="{B7E69769-DE20-45D4-854C-41213BF3730C}" srcId="{05E5AFE4-D51D-4218-9E4C-DAC03D5EF017}" destId="{580FB499-F358-46C3-8327-8D4F853D49F7}" srcOrd="4" destOrd="0" parTransId="{59292122-F9B0-4272-8F7C-3501B2C13AC4}" sibTransId="{0BA302B8-A038-40BA-871C-A2AF6CCC8A74}"/>
    <dgm:cxn modelId="{99A45D90-1339-40CA-8DB1-C62C555C62E7}" type="presOf" srcId="{00ED811B-92EF-40B6-8B58-0B0F8F8783A0}" destId="{0135616F-DD1D-4FAE-9D30-1BF3BEAD34BD}" srcOrd="0" destOrd="0" presId="urn:microsoft.com/office/officeart/2005/8/layout/vList4"/>
    <dgm:cxn modelId="{0496C3A4-66AA-4DA6-846F-90EB74D5E551}" type="presOf" srcId="{0CB56A24-DA1E-4026-ADE1-3B9368D26935}" destId="{D3F29D17-08C3-4AB4-AB47-3FE643B88CB0}" srcOrd="1" destOrd="0" presId="urn:microsoft.com/office/officeart/2005/8/layout/vList4"/>
    <dgm:cxn modelId="{B3E0F85F-D511-49C5-AADB-5F6A5A1E5C2A}" type="presParOf" srcId="{87FB2868-656D-4AAC-82BD-FD7299741C57}" destId="{644C4023-A8FE-49F6-B3E0-C44C0F86C545}" srcOrd="0" destOrd="0" presId="urn:microsoft.com/office/officeart/2005/8/layout/vList4"/>
    <dgm:cxn modelId="{E95D9EE6-6A20-4733-9079-4600A1A5E0CD}" type="presParOf" srcId="{644C4023-A8FE-49F6-B3E0-C44C0F86C545}" destId="{F8184F96-BCC7-4D50-BF8C-325F4E0ED650}" srcOrd="0" destOrd="0" presId="urn:microsoft.com/office/officeart/2005/8/layout/vList4"/>
    <dgm:cxn modelId="{FBAED9B5-13FF-43E0-8B5A-CF39D891DC38}" type="presParOf" srcId="{644C4023-A8FE-49F6-B3E0-C44C0F86C545}" destId="{9151BBFA-0F48-4457-B312-7526A5AED41D}" srcOrd="1" destOrd="0" presId="urn:microsoft.com/office/officeart/2005/8/layout/vList4"/>
    <dgm:cxn modelId="{96F93901-4C4C-406F-A827-F216E2901B33}" type="presParOf" srcId="{644C4023-A8FE-49F6-B3E0-C44C0F86C545}" destId="{8AD5BF53-6DDB-49B9-8B2A-BB8ADF3D43C5}" srcOrd="2" destOrd="0" presId="urn:microsoft.com/office/officeart/2005/8/layout/vList4"/>
    <dgm:cxn modelId="{60EBDA70-FD7A-48BA-A555-317B353F04F1}" type="presParOf" srcId="{87FB2868-656D-4AAC-82BD-FD7299741C57}" destId="{1797F966-F386-436A-8E74-18831C610541}" srcOrd="1" destOrd="0" presId="urn:microsoft.com/office/officeart/2005/8/layout/vList4"/>
    <dgm:cxn modelId="{0196CCCA-87EF-4456-86A6-3D4190655A6F}" type="presParOf" srcId="{87FB2868-656D-4AAC-82BD-FD7299741C57}" destId="{CAA8A8C3-9D50-4434-B3B0-BF1DAA3E7A52}" srcOrd="2" destOrd="0" presId="urn:microsoft.com/office/officeart/2005/8/layout/vList4"/>
    <dgm:cxn modelId="{3244B947-E1B2-4898-8819-6127709023FF}" type="presParOf" srcId="{CAA8A8C3-9D50-4434-B3B0-BF1DAA3E7A52}" destId="{0135616F-DD1D-4FAE-9D30-1BF3BEAD34BD}" srcOrd="0" destOrd="0" presId="urn:microsoft.com/office/officeart/2005/8/layout/vList4"/>
    <dgm:cxn modelId="{FCA53BEB-2529-4C4A-A4EF-7205C3B20E2B}" type="presParOf" srcId="{CAA8A8C3-9D50-4434-B3B0-BF1DAA3E7A52}" destId="{0092D1CD-E3B4-4AE8-AAA0-D392432358D8}" srcOrd="1" destOrd="0" presId="urn:microsoft.com/office/officeart/2005/8/layout/vList4"/>
    <dgm:cxn modelId="{5B3F2C18-81F7-4012-879C-8C9B0092ADD4}" type="presParOf" srcId="{CAA8A8C3-9D50-4434-B3B0-BF1DAA3E7A52}" destId="{CC1BE50C-FEEC-46A6-9E42-8462F6C7C2D8}" srcOrd="2" destOrd="0" presId="urn:microsoft.com/office/officeart/2005/8/layout/vList4"/>
    <dgm:cxn modelId="{AAFC4B7E-EDC3-4EE3-B4BE-C4F895486185}" type="presParOf" srcId="{87FB2868-656D-4AAC-82BD-FD7299741C57}" destId="{A58D7AC7-937B-44BE-8A08-ABB76C9B6EB9}" srcOrd="3" destOrd="0" presId="urn:microsoft.com/office/officeart/2005/8/layout/vList4"/>
    <dgm:cxn modelId="{D477E1A4-1ED1-4C52-9C74-1D4BE6D5CC59}" type="presParOf" srcId="{87FB2868-656D-4AAC-82BD-FD7299741C57}" destId="{DAE99A8A-4A4C-4D1D-B636-7B890AECEB52}" srcOrd="4" destOrd="0" presId="urn:microsoft.com/office/officeart/2005/8/layout/vList4"/>
    <dgm:cxn modelId="{4EF5FE1F-343D-437A-B39E-B98772E4D941}" type="presParOf" srcId="{DAE99A8A-4A4C-4D1D-B636-7B890AECEB52}" destId="{0F4B4213-810D-457B-8B81-92BA5A2792D6}" srcOrd="0" destOrd="0" presId="urn:microsoft.com/office/officeart/2005/8/layout/vList4"/>
    <dgm:cxn modelId="{578DEDAA-B4DC-4CC0-B5BF-A95534BDE1E3}" type="presParOf" srcId="{DAE99A8A-4A4C-4D1D-B636-7B890AECEB52}" destId="{C27CF930-368B-46EF-9C07-642AC62A4586}" srcOrd="1" destOrd="0" presId="urn:microsoft.com/office/officeart/2005/8/layout/vList4"/>
    <dgm:cxn modelId="{1A650F69-451C-45B4-A280-977785867163}" type="presParOf" srcId="{DAE99A8A-4A4C-4D1D-B636-7B890AECEB52}" destId="{D3F29D17-08C3-4AB4-AB47-3FE643B88CB0}" srcOrd="2" destOrd="0" presId="urn:microsoft.com/office/officeart/2005/8/layout/vList4"/>
    <dgm:cxn modelId="{334F8147-7BA9-413F-A42D-AE6E014EEB3B}" type="presParOf" srcId="{87FB2868-656D-4AAC-82BD-FD7299741C57}" destId="{EA60E342-2037-40BE-9319-D246EBEC84E4}" srcOrd="5" destOrd="0" presId="urn:microsoft.com/office/officeart/2005/8/layout/vList4"/>
    <dgm:cxn modelId="{62BF31DB-E673-41CB-B5A2-1F053DF9096B}" type="presParOf" srcId="{87FB2868-656D-4AAC-82BD-FD7299741C57}" destId="{4B5B74A4-D10E-4DF3-959F-951CE0A73876}" srcOrd="6" destOrd="0" presId="urn:microsoft.com/office/officeart/2005/8/layout/vList4"/>
    <dgm:cxn modelId="{1B965CC4-29AA-4971-A45A-AC6D03424FD3}" type="presParOf" srcId="{4B5B74A4-D10E-4DF3-959F-951CE0A73876}" destId="{A8F05B2C-2BDF-49EE-8FEF-B7BDDA2F7163}" srcOrd="0" destOrd="0" presId="urn:microsoft.com/office/officeart/2005/8/layout/vList4"/>
    <dgm:cxn modelId="{9716D7E4-7F58-4F46-9B55-C43B81B5F895}" type="presParOf" srcId="{4B5B74A4-D10E-4DF3-959F-951CE0A73876}" destId="{7B25A7E0-A4BB-476F-B1DD-1EBA3ED5AE6A}" srcOrd="1" destOrd="0" presId="urn:microsoft.com/office/officeart/2005/8/layout/vList4"/>
    <dgm:cxn modelId="{E5F73C8D-8168-4862-9419-67CA8FA1982C}" type="presParOf" srcId="{4B5B74A4-D10E-4DF3-959F-951CE0A73876}" destId="{B2D036A8-A9EE-460F-A0F7-E92EB8706BA9}" srcOrd="2" destOrd="0" presId="urn:microsoft.com/office/officeart/2005/8/layout/vList4"/>
    <dgm:cxn modelId="{D1B60A3B-5A16-444A-9DF9-438CA7B560AE}" type="presParOf" srcId="{87FB2868-656D-4AAC-82BD-FD7299741C57}" destId="{F5DB8EC0-BB28-4ACB-90A8-6BA3620C9983}" srcOrd="7" destOrd="0" presId="urn:microsoft.com/office/officeart/2005/8/layout/vList4"/>
    <dgm:cxn modelId="{88F82544-4E1C-4899-8DAB-AD27E54912D8}" type="presParOf" srcId="{87FB2868-656D-4AAC-82BD-FD7299741C57}" destId="{7ECADD59-5CA1-43CC-A349-7B309141F79D}" srcOrd="8" destOrd="0" presId="urn:microsoft.com/office/officeart/2005/8/layout/vList4"/>
    <dgm:cxn modelId="{112BAA05-28AE-4248-850E-4FC5BD6057D2}" type="presParOf" srcId="{7ECADD59-5CA1-43CC-A349-7B309141F79D}" destId="{0B102C93-2772-45BC-BBB5-05B3C1F1C16B}" srcOrd="0" destOrd="0" presId="urn:microsoft.com/office/officeart/2005/8/layout/vList4"/>
    <dgm:cxn modelId="{332CB244-4785-488A-BC78-F21B654B84EE}" type="presParOf" srcId="{7ECADD59-5CA1-43CC-A349-7B309141F79D}" destId="{A3AD0A52-4936-4DA0-A409-1F0B4C39C1FD}" srcOrd="1" destOrd="0" presId="urn:microsoft.com/office/officeart/2005/8/layout/vList4"/>
    <dgm:cxn modelId="{CB91E986-F840-468C-909D-E5AF6CE5A0FA}" type="presParOf" srcId="{7ECADD59-5CA1-43CC-A349-7B309141F79D}" destId="{9C063CEB-F6BA-4318-BC6F-9908CE7BC1B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E5AFE4-D51D-4218-9E4C-DAC03D5EF017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08E1108B-9EC6-4A1C-9EC9-51E3CE8BA855}">
      <dgm:prSet phldrT="[文字]" custT="1"/>
      <dgm:spPr/>
      <dgm:t>
        <a:bodyPr/>
        <a:lstStyle/>
        <a:p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E8F3CDF-C51F-460B-A1C0-EF4DA399B3CD}" type="par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2E06E5F9-7BA9-4A2F-A1DB-5E1C4C779419}" type="sibTrans" cxnId="{9B60DFD2-33ED-481C-B645-742194FC82D0}">
      <dgm:prSet/>
      <dgm:spPr/>
      <dgm:t>
        <a:bodyPr/>
        <a:lstStyle/>
        <a:p>
          <a:endParaRPr lang="zh-TW" altLang="en-US"/>
        </a:p>
      </dgm:t>
    </dgm:pt>
    <dgm:pt modelId="{0CB56A24-DA1E-4026-ADE1-3B9368D26935}">
      <dgm:prSet custT="1"/>
      <dgm:spPr/>
      <dgm:t>
        <a:bodyPr/>
        <a:lstStyle/>
        <a:p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523A449-007A-4389-BDF9-8ACC1CE44886}" type="parTrans" cxnId="{916FA677-8CCD-409B-B8EC-3D1EFAFADED2}">
      <dgm:prSet/>
      <dgm:spPr/>
      <dgm:t>
        <a:bodyPr/>
        <a:lstStyle/>
        <a:p>
          <a:endParaRPr lang="zh-TW" altLang="en-US"/>
        </a:p>
      </dgm:t>
    </dgm:pt>
    <dgm:pt modelId="{0F235F2C-66D0-4F63-BC3C-CDB72172F3AA}" type="sibTrans" cxnId="{916FA677-8CCD-409B-B8EC-3D1EFAFADED2}">
      <dgm:prSet/>
      <dgm:spPr/>
      <dgm:t>
        <a:bodyPr/>
        <a:lstStyle/>
        <a:p>
          <a:endParaRPr lang="zh-TW" altLang="en-US"/>
        </a:p>
      </dgm:t>
    </dgm:pt>
    <dgm:pt modelId="{00ED811B-92EF-40B6-8B58-0B0F8F8783A0}">
      <dgm:prSet custT="1"/>
      <dgm:spPr/>
      <dgm:t>
        <a:bodyPr/>
        <a:lstStyle/>
        <a:p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CF5C1FC-6537-4D0C-8A06-B30322C29264}" type="sibTrans" cxnId="{EF788A84-EAB2-4EF5-8332-F73D6E0CBE88}">
      <dgm:prSet/>
      <dgm:spPr/>
      <dgm:t>
        <a:bodyPr/>
        <a:lstStyle/>
        <a:p>
          <a:endParaRPr lang="zh-TW" altLang="en-US"/>
        </a:p>
      </dgm:t>
    </dgm:pt>
    <dgm:pt modelId="{E6AC2DC5-8106-4279-9373-783BA9D65B86}" type="parTrans" cxnId="{EF788A84-EAB2-4EF5-8332-F73D6E0CBE88}">
      <dgm:prSet/>
      <dgm:spPr/>
      <dgm:t>
        <a:bodyPr/>
        <a:lstStyle/>
        <a:p>
          <a:endParaRPr lang="zh-TW" altLang="en-US"/>
        </a:p>
      </dgm:t>
    </dgm:pt>
    <dgm:pt modelId="{FC6B258F-C441-4B8E-8C80-F1FB366E8AB2}">
      <dgm:prSet custT="1"/>
      <dgm:spPr/>
      <dgm:t>
        <a:bodyPr/>
        <a:lstStyle/>
        <a:p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30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dirty="0"/>
        </a:p>
      </dgm:t>
    </dgm:pt>
    <dgm:pt modelId="{BF58C01B-4F30-460E-8448-BDB04DCC79E7}" type="parTrans" cxnId="{CD43DCAC-D0E9-4AD6-B2E6-3B8461CFFCE1}">
      <dgm:prSet/>
      <dgm:spPr/>
      <dgm:t>
        <a:bodyPr/>
        <a:lstStyle/>
        <a:p>
          <a:endParaRPr lang="zh-TW" altLang="en-US"/>
        </a:p>
      </dgm:t>
    </dgm:pt>
    <dgm:pt modelId="{E650025A-AD0E-428B-B45D-3EE565F19597}" type="sibTrans" cxnId="{CD43DCAC-D0E9-4AD6-B2E6-3B8461CFFCE1}">
      <dgm:prSet/>
      <dgm:spPr/>
      <dgm:t>
        <a:bodyPr/>
        <a:lstStyle/>
        <a:p>
          <a:endParaRPr lang="zh-TW" altLang="en-US"/>
        </a:p>
      </dgm:t>
    </dgm:pt>
    <dgm:pt modelId="{87FB2868-656D-4AAC-82BD-FD7299741C57}" type="pres">
      <dgm:prSet presAssocID="{05E5AFE4-D51D-4218-9E4C-DAC03D5EF0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44C4023-A8FE-49F6-B3E0-C44C0F86C545}" type="pres">
      <dgm:prSet presAssocID="{08E1108B-9EC6-4A1C-9EC9-51E3CE8BA855}" presName="comp" presStyleCnt="0"/>
      <dgm:spPr/>
    </dgm:pt>
    <dgm:pt modelId="{F8184F96-BCC7-4D50-BF8C-325F4E0ED650}" type="pres">
      <dgm:prSet presAssocID="{08E1108B-9EC6-4A1C-9EC9-51E3CE8BA855}" presName="box" presStyleLbl="node1" presStyleIdx="0" presStyleCnt="4" custLinFactNeighborX="-31610"/>
      <dgm:spPr/>
      <dgm:t>
        <a:bodyPr/>
        <a:lstStyle/>
        <a:p>
          <a:endParaRPr lang="zh-TW" altLang="en-US"/>
        </a:p>
      </dgm:t>
    </dgm:pt>
    <dgm:pt modelId="{9151BBFA-0F48-4457-B312-7526A5AED41D}" type="pres">
      <dgm:prSet presAssocID="{08E1108B-9EC6-4A1C-9EC9-51E3CE8BA855}" presName="img" presStyleLbl="fgImgPlace1" presStyleIdx="0" presStyleCnt="4"/>
      <dgm:spPr/>
    </dgm:pt>
    <dgm:pt modelId="{8AD5BF53-6DDB-49B9-8B2A-BB8ADF3D43C5}" type="pres">
      <dgm:prSet presAssocID="{08E1108B-9EC6-4A1C-9EC9-51E3CE8BA85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97F966-F386-436A-8E74-18831C610541}" type="pres">
      <dgm:prSet presAssocID="{2E06E5F9-7BA9-4A2F-A1DB-5E1C4C779419}" presName="spacer" presStyleCnt="0"/>
      <dgm:spPr/>
    </dgm:pt>
    <dgm:pt modelId="{CAA8A8C3-9D50-4434-B3B0-BF1DAA3E7A52}" type="pres">
      <dgm:prSet presAssocID="{00ED811B-92EF-40B6-8B58-0B0F8F8783A0}" presName="comp" presStyleCnt="0"/>
      <dgm:spPr/>
    </dgm:pt>
    <dgm:pt modelId="{0135616F-DD1D-4FAE-9D30-1BF3BEAD34BD}" type="pres">
      <dgm:prSet presAssocID="{00ED811B-92EF-40B6-8B58-0B0F8F8783A0}" presName="box" presStyleLbl="node1" presStyleIdx="1" presStyleCnt="4"/>
      <dgm:spPr/>
      <dgm:t>
        <a:bodyPr/>
        <a:lstStyle/>
        <a:p>
          <a:endParaRPr lang="zh-TW" altLang="en-US"/>
        </a:p>
      </dgm:t>
    </dgm:pt>
    <dgm:pt modelId="{0092D1CD-E3B4-4AE8-AAA0-D392432358D8}" type="pres">
      <dgm:prSet presAssocID="{00ED811B-92EF-40B6-8B58-0B0F8F8783A0}" presName="img" presStyleLbl="fgImgPlace1" presStyleIdx="1" presStyleCnt="4"/>
      <dgm:spPr/>
    </dgm:pt>
    <dgm:pt modelId="{CC1BE50C-FEEC-46A6-9E42-8462F6C7C2D8}" type="pres">
      <dgm:prSet presAssocID="{00ED811B-92EF-40B6-8B58-0B0F8F8783A0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8D7AC7-937B-44BE-8A08-ABB76C9B6EB9}" type="pres">
      <dgm:prSet presAssocID="{DCF5C1FC-6537-4D0C-8A06-B30322C29264}" presName="spacer" presStyleCnt="0"/>
      <dgm:spPr/>
    </dgm:pt>
    <dgm:pt modelId="{DAE99A8A-4A4C-4D1D-B636-7B890AECEB52}" type="pres">
      <dgm:prSet presAssocID="{0CB56A24-DA1E-4026-ADE1-3B9368D26935}" presName="comp" presStyleCnt="0"/>
      <dgm:spPr/>
    </dgm:pt>
    <dgm:pt modelId="{0F4B4213-810D-457B-8B81-92BA5A2792D6}" type="pres">
      <dgm:prSet presAssocID="{0CB56A24-DA1E-4026-ADE1-3B9368D26935}" presName="box" presStyleLbl="node1" presStyleIdx="2" presStyleCnt="4"/>
      <dgm:spPr/>
      <dgm:t>
        <a:bodyPr/>
        <a:lstStyle/>
        <a:p>
          <a:endParaRPr lang="zh-TW" altLang="en-US"/>
        </a:p>
      </dgm:t>
    </dgm:pt>
    <dgm:pt modelId="{C27CF930-368B-46EF-9C07-642AC62A4586}" type="pres">
      <dgm:prSet presAssocID="{0CB56A24-DA1E-4026-ADE1-3B9368D26935}" presName="img" presStyleLbl="fgImgPlace1" presStyleIdx="2" presStyleCnt="4"/>
      <dgm:spPr/>
    </dgm:pt>
    <dgm:pt modelId="{D3F29D17-08C3-4AB4-AB47-3FE643B88CB0}" type="pres">
      <dgm:prSet presAssocID="{0CB56A24-DA1E-4026-ADE1-3B9368D26935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BF4A5F-8937-45BD-ABBD-4FDFCC734574}" type="pres">
      <dgm:prSet presAssocID="{0F235F2C-66D0-4F63-BC3C-CDB72172F3AA}" presName="spacer" presStyleCnt="0"/>
      <dgm:spPr/>
    </dgm:pt>
    <dgm:pt modelId="{F04C4B4F-345E-4CEE-A9B7-ECBFCB4D7D06}" type="pres">
      <dgm:prSet presAssocID="{FC6B258F-C441-4B8E-8C80-F1FB366E8AB2}" presName="comp" presStyleCnt="0"/>
      <dgm:spPr/>
    </dgm:pt>
    <dgm:pt modelId="{2B2B6DED-03B0-49FA-A029-86139C8384B2}" type="pres">
      <dgm:prSet presAssocID="{FC6B258F-C441-4B8E-8C80-F1FB366E8AB2}" presName="box" presStyleLbl="node1" presStyleIdx="3" presStyleCnt="4"/>
      <dgm:spPr/>
      <dgm:t>
        <a:bodyPr/>
        <a:lstStyle/>
        <a:p>
          <a:endParaRPr lang="zh-TW" altLang="en-US"/>
        </a:p>
      </dgm:t>
    </dgm:pt>
    <dgm:pt modelId="{FF64BF08-3E72-4196-B871-3B2796D3E2B0}" type="pres">
      <dgm:prSet presAssocID="{FC6B258F-C441-4B8E-8C80-F1FB366E8AB2}" presName="img" presStyleLbl="fgImgPlace1" presStyleIdx="3" presStyleCnt="4"/>
      <dgm:spPr/>
      <dgm:t>
        <a:bodyPr/>
        <a:lstStyle/>
        <a:p>
          <a:endParaRPr lang="zh-TW" altLang="en-US"/>
        </a:p>
      </dgm:t>
    </dgm:pt>
    <dgm:pt modelId="{44541457-5497-4E4A-89FE-210A3785BFF9}" type="pres">
      <dgm:prSet presAssocID="{FC6B258F-C441-4B8E-8C80-F1FB366E8AB2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BDE3C30-D886-4BF2-9FA5-1CBD9AFFAF61}" type="presOf" srcId="{08E1108B-9EC6-4A1C-9EC9-51E3CE8BA855}" destId="{F8184F96-BCC7-4D50-BF8C-325F4E0ED650}" srcOrd="0" destOrd="0" presId="urn:microsoft.com/office/officeart/2005/8/layout/vList4"/>
    <dgm:cxn modelId="{A7282C9C-ACC5-4C1B-9F21-0C59FEA64787}" type="presOf" srcId="{05E5AFE4-D51D-4218-9E4C-DAC03D5EF017}" destId="{87FB2868-656D-4AAC-82BD-FD7299741C57}" srcOrd="0" destOrd="0" presId="urn:microsoft.com/office/officeart/2005/8/layout/vList4"/>
    <dgm:cxn modelId="{F692CD2B-44BF-4A17-AA50-9895AC2A20B1}" type="presOf" srcId="{00ED811B-92EF-40B6-8B58-0B0F8F8783A0}" destId="{0135616F-DD1D-4FAE-9D30-1BF3BEAD34BD}" srcOrd="0" destOrd="0" presId="urn:microsoft.com/office/officeart/2005/8/layout/vList4"/>
    <dgm:cxn modelId="{EF788A84-EAB2-4EF5-8332-F73D6E0CBE88}" srcId="{05E5AFE4-D51D-4218-9E4C-DAC03D5EF017}" destId="{00ED811B-92EF-40B6-8B58-0B0F8F8783A0}" srcOrd="1" destOrd="0" parTransId="{E6AC2DC5-8106-4279-9373-783BA9D65B86}" sibTransId="{DCF5C1FC-6537-4D0C-8A06-B30322C29264}"/>
    <dgm:cxn modelId="{639CCD4D-5E41-4935-885E-90CD04594EC7}" type="presOf" srcId="{00ED811B-92EF-40B6-8B58-0B0F8F8783A0}" destId="{CC1BE50C-FEEC-46A6-9E42-8462F6C7C2D8}" srcOrd="1" destOrd="0" presId="urn:microsoft.com/office/officeart/2005/8/layout/vList4"/>
    <dgm:cxn modelId="{916FA677-8CCD-409B-B8EC-3D1EFAFADED2}" srcId="{05E5AFE4-D51D-4218-9E4C-DAC03D5EF017}" destId="{0CB56A24-DA1E-4026-ADE1-3B9368D26935}" srcOrd="2" destOrd="0" parTransId="{E523A449-007A-4389-BDF9-8ACC1CE44886}" sibTransId="{0F235F2C-66D0-4F63-BC3C-CDB72172F3AA}"/>
    <dgm:cxn modelId="{3D2EE3AF-7D4E-4915-A2F3-99507948DCFF}" type="presOf" srcId="{08E1108B-9EC6-4A1C-9EC9-51E3CE8BA855}" destId="{8AD5BF53-6DDB-49B9-8B2A-BB8ADF3D43C5}" srcOrd="1" destOrd="0" presId="urn:microsoft.com/office/officeart/2005/8/layout/vList4"/>
    <dgm:cxn modelId="{9B60DFD2-33ED-481C-B645-742194FC82D0}" srcId="{05E5AFE4-D51D-4218-9E4C-DAC03D5EF017}" destId="{08E1108B-9EC6-4A1C-9EC9-51E3CE8BA855}" srcOrd="0" destOrd="0" parTransId="{6E8F3CDF-C51F-460B-A1C0-EF4DA399B3CD}" sibTransId="{2E06E5F9-7BA9-4A2F-A1DB-5E1C4C779419}"/>
    <dgm:cxn modelId="{C292AF8D-A91D-4687-8D66-EA8F03CC28F6}" type="presOf" srcId="{0CB56A24-DA1E-4026-ADE1-3B9368D26935}" destId="{0F4B4213-810D-457B-8B81-92BA5A2792D6}" srcOrd="0" destOrd="0" presId="urn:microsoft.com/office/officeart/2005/8/layout/vList4"/>
    <dgm:cxn modelId="{EC718EF3-15E0-41D6-A7A3-1D4620577DAF}" type="presOf" srcId="{FC6B258F-C441-4B8E-8C80-F1FB366E8AB2}" destId="{44541457-5497-4E4A-89FE-210A3785BFF9}" srcOrd="1" destOrd="0" presId="urn:microsoft.com/office/officeart/2005/8/layout/vList4"/>
    <dgm:cxn modelId="{2EA4FE7B-1E5B-4E15-AC0A-1689AA0C6BFE}" type="presOf" srcId="{FC6B258F-C441-4B8E-8C80-F1FB366E8AB2}" destId="{2B2B6DED-03B0-49FA-A029-86139C8384B2}" srcOrd="0" destOrd="0" presId="urn:microsoft.com/office/officeart/2005/8/layout/vList4"/>
    <dgm:cxn modelId="{734184B9-B0A0-4CAC-9930-C5842A5AD31F}" type="presOf" srcId="{0CB56A24-DA1E-4026-ADE1-3B9368D26935}" destId="{D3F29D17-08C3-4AB4-AB47-3FE643B88CB0}" srcOrd="1" destOrd="0" presId="urn:microsoft.com/office/officeart/2005/8/layout/vList4"/>
    <dgm:cxn modelId="{CD43DCAC-D0E9-4AD6-B2E6-3B8461CFFCE1}" srcId="{05E5AFE4-D51D-4218-9E4C-DAC03D5EF017}" destId="{FC6B258F-C441-4B8E-8C80-F1FB366E8AB2}" srcOrd="3" destOrd="0" parTransId="{BF58C01B-4F30-460E-8448-BDB04DCC79E7}" sibTransId="{E650025A-AD0E-428B-B45D-3EE565F19597}"/>
    <dgm:cxn modelId="{E7EBAD77-749D-4AE8-8F91-E0D7DD7F0D0E}" type="presParOf" srcId="{87FB2868-656D-4AAC-82BD-FD7299741C57}" destId="{644C4023-A8FE-49F6-B3E0-C44C0F86C545}" srcOrd="0" destOrd="0" presId="urn:microsoft.com/office/officeart/2005/8/layout/vList4"/>
    <dgm:cxn modelId="{F25124B1-C71A-4FB1-95C3-3ED27842224D}" type="presParOf" srcId="{644C4023-A8FE-49F6-B3E0-C44C0F86C545}" destId="{F8184F96-BCC7-4D50-BF8C-325F4E0ED650}" srcOrd="0" destOrd="0" presId="urn:microsoft.com/office/officeart/2005/8/layout/vList4"/>
    <dgm:cxn modelId="{17355961-EF31-4FDC-B1A2-46CDD898579E}" type="presParOf" srcId="{644C4023-A8FE-49F6-B3E0-C44C0F86C545}" destId="{9151BBFA-0F48-4457-B312-7526A5AED41D}" srcOrd="1" destOrd="0" presId="urn:microsoft.com/office/officeart/2005/8/layout/vList4"/>
    <dgm:cxn modelId="{4987A7ED-9677-4FAD-B53C-52DCF1B16B86}" type="presParOf" srcId="{644C4023-A8FE-49F6-B3E0-C44C0F86C545}" destId="{8AD5BF53-6DDB-49B9-8B2A-BB8ADF3D43C5}" srcOrd="2" destOrd="0" presId="urn:microsoft.com/office/officeart/2005/8/layout/vList4"/>
    <dgm:cxn modelId="{45787E6A-7008-419B-A054-8F5D1CC93807}" type="presParOf" srcId="{87FB2868-656D-4AAC-82BD-FD7299741C57}" destId="{1797F966-F386-436A-8E74-18831C610541}" srcOrd="1" destOrd="0" presId="urn:microsoft.com/office/officeart/2005/8/layout/vList4"/>
    <dgm:cxn modelId="{CB476904-C0BC-4C4F-9F3A-EB00FAE436C4}" type="presParOf" srcId="{87FB2868-656D-4AAC-82BD-FD7299741C57}" destId="{CAA8A8C3-9D50-4434-B3B0-BF1DAA3E7A52}" srcOrd="2" destOrd="0" presId="urn:microsoft.com/office/officeart/2005/8/layout/vList4"/>
    <dgm:cxn modelId="{453B2E5A-2B94-4DC2-8ABD-9FCC887F3818}" type="presParOf" srcId="{CAA8A8C3-9D50-4434-B3B0-BF1DAA3E7A52}" destId="{0135616F-DD1D-4FAE-9D30-1BF3BEAD34BD}" srcOrd="0" destOrd="0" presId="urn:microsoft.com/office/officeart/2005/8/layout/vList4"/>
    <dgm:cxn modelId="{A9400302-3CC5-482B-BF44-5E8FF54901AD}" type="presParOf" srcId="{CAA8A8C3-9D50-4434-B3B0-BF1DAA3E7A52}" destId="{0092D1CD-E3B4-4AE8-AAA0-D392432358D8}" srcOrd="1" destOrd="0" presId="urn:microsoft.com/office/officeart/2005/8/layout/vList4"/>
    <dgm:cxn modelId="{78B471D0-EAB7-402A-8748-3014E1596BCE}" type="presParOf" srcId="{CAA8A8C3-9D50-4434-B3B0-BF1DAA3E7A52}" destId="{CC1BE50C-FEEC-46A6-9E42-8462F6C7C2D8}" srcOrd="2" destOrd="0" presId="urn:microsoft.com/office/officeart/2005/8/layout/vList4"/>
    <dgm:cxn modelId="{B02FCEA5-167E-4019-B554-936A2E66CA6C}" type="presParOf" srcId="{87FB2868-656D-4AAC-82BD-FD7299741C57}" destId="{A58D7AC7-937B-44BE-8A08-ABB76C9B6EB9}" srcOrd="3" destOrd="0" presId="urn:microsoft.com/office/officeart/2005/8/layout/vList4"/>
    <dgm:cxn modelId="{A828466D-7073-4DCB-AED4-CB60EB4D6511}" type="presParOf" srcId="{87FB2868-656D-4AAC-82BD-FD7299741C57}" destId="{DAE99A8A-4A4C-4D1D-B636-7B890AECEB52}" srcOrd="4" destOrd="0" presId="urn:microsoft.com/office/officeart/2005/8/layout/vList4"/>
    <dgm:cxn modelId="{89CA4D93-24B9-42E3-9E4E-E03B76208A00}" type="presParOf" srcId="{DAE99A8A-4A4C-4D1D-B636-7B890AECEB52}" destId="{0F4B4213-810D-457B-8B81-92BA5A2792D6}" srcOrd="0" destOrd="0" presId="urn:microsoft.com/office/officeart/2005/8/layout/vList4"/>
    <dgm:cxn modelId="{42DD37DE-42CC-494A-98C1-B83804924CF2}" type="presParOf" srcId="{DAE99A8A-4A4C-4D1D-B636-7B890AECEB52}" destId="{C27CF930-368B-46EF-9C07-642AC62A4586}" srcOrd="1" destOrd="0" presId="urn:microsoft.com/office/officeart/2005/8/layout/vList4"/>
    <dgm:cxn modelId="{B046FB23-31EE-49D4-9241-9A35C184AF99}" type="presParOf" srcId="{DAE99A8A-4A4C-4D1D-B636-7B890AECEB52}" destId="{D3F29D17-08C3-4AB4-AB47-3FE643B88CB0}" srcOrd="2" destOrd="0" presId="urn:microsoft.com/office/officeart/2005/8/layout/vList4"/>
    <dgm:cxn modelId="{ABB915D1-F48A-441D-88EE-4AD3EED49B57}" type="presParOf" srcId="{87FB2868-656D-4AAC-82BD-FD7299741C57}" destId="{75BF4A5F-8937-45BD-ABBD-4FDFCC734574}" srcOrd="5" destOrd="0" presId="urn:microsoft.com/office/officeart/2005/8/layout/vList4"/>
    <dgm:cxn modelId="{9A3D7C8E-33DB-4D8C-B7F5-99DA6F7F6596}" type="presParOf" srcId="{87FB2868-656D-4AAC-82BD-FD7299741C57}" destId="{F04C4B4F-345E-4CEE-A9B7-ECBFCB4D7D06}" srcOrd="6" destOrd="0" presId="urn:microsoft.com/office/officeart/2005/8/layout/vList4"/>
    <dgm:cxn modelId="{6D879FB6-8C25-48E7-ACDA-71962805BE92}" type="presParOf" srcId="{F04C4B4F-345E-4CEE-A9B7-ECBFCB4D7D06}" destId="{2B2B6DED-03B0-49FA-A029-86139C8384B2}" srcOrd="0" destOrd="0" presId="urn:microsoft.com/office/officeart/2005/8/layout/vList4"/>
    <dgm:cxn modelId="{2B0D8C15-959F-45DB-A1E3-A84EB67AEEE3}" type="presParOf" srcId="{F04C4B4F-345E-4CEE-A9B7-ECBFCB4D7D06}" destId="{FF64BF08-3E72-4196-B871-3B2796D3E2B0}" srcOrd="1" destOrd="0" presId="urn:microsoft.com/office/officeart/2005/8/layout/vList4"/>
    <dgm:cxn modelId="{DFC72EC0-BF60-4C22-B09C-734F5224ACFD}" type="presParOf" srcId="{F04C4B4F-345E-4CEE-A9B7-ECBFCB4D7D06}" destId="{44541457-5497-4E4A-89FE-210A3785BFF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84F96-BCC7-4D50-BF8C-325F4E0ED650}">
      <dsp:nvSpPr>
        <dsp:cNvPr id="0" name=""/>
        <dsp:cNvSpPr/>
      </dsp:nvSpPr>
      <dsp:spPr>
        <a:xfrm>
          <a:off x="0" y="0"/>
          <a:ext cx="9582150" cy="10875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31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kern="1200" dirty="0">
            <a:solidFill>
              <a:srgbClr val="7030A0"/>
            </a:solidFill>
          </a:endParaRPr>
        </a:p>
      </dsp:txBody>
      <dsp:txXfrm>
        <a:off x="2025187" y="0"/>
        <a:ext cx="7556962" cy="1087575"/>
      </dsp:txXfrm>
    </dsp:sp>
    <dsp:sp modelId="{9151BBFA-0F48-4457-B312-7526A5AED41D}">
      <dsp:nvSpPr>
        <dsp:cNvPr id="0" name=""/>
        <dsp:cNvSpPr/>
      </dsp:nvSpPr>
      <dsp:spPr>
        <a:xfrm>
          <a:off x="108757" y="108757"/>
          <a:ext cx="1916430" cy="87006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01C93-9DB0-4D74-BC71-9AC2A50C0482}">
      <dsp:nvSpPr>
        <dsp:cNvPr id="0" name=""/>
        <dsp:cNvSpPr/>
      </dsp:nvSpPr>
      <dsp:spPr>
        <a:xfrm>
          <a:off x="0" y="1196333"/>
          <a:ext cx="9582150" cy="1087575"/>
        </a:xfrm>
        <a:prstGeom prst="roundRect">
          <a:avLst>
            <a:gd name="adj" fmla="val 10000"/>
          </a:avLst>
        </a:prstGeom>
        <a:solidFill>
          <a:schemeClr val="accent4">
            <a:hueOff val="2603086"/>
            <a:satOff val="-14800"/>
            <a:lumOff val="47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18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kern="1200" dirty="0">
            <a:solidFill>
              <a:srgbClr val="7030A0"/>
            </a:solidFill>
          </a:endParaRPr>
        </a:p>
      </dsp:txBody>
      <dsp:txXfrm>
        <a:off x="2025187" y="1196333"/>
        <a:ext cx="7556962" cy="1087575"/>
      </dsp:txXfrm>
    </dsp:sp>
    <dsp:sp modelId="{3056B9DF-67B3-40EE-9010-FF5BC9DFD4F8}">
      <dsp:nvSpPr>
        <dsp:cNvPr id="0" name=""/>
        <dsp:cNvSpPr/>
      </dsp:nvSpPr>
      <dsp:spPr>
        <a:xfrm>
          <a:off x="108757" y="1305090"/>
          <a:ext cx="1916430" cy="87006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2712277"/>
            <a:satOff val="-14348"/>
            <a:lumOff val="7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6B9DD5-D9C0-4776-98EC-96A77ADDB215}">
      <dsp:nvSpPr>
        <dsp:cNvPr id="0" name=""/>
        <dsp:cNvSpPr/>
      </dsp:nvSpPr>
      <dsp:spPr>
        <a:xfrm>
          <a:off x="0" y="2392666"/>
          <a:ext cx="9582150" cy="1087575"/>
        </a:xfrm>
        <a:prstGeom prst="roundRect">
          <a:avLst>
            <a:gd name="adj" fmla="val 10000"/>
          </a:avLst>
        </a:prstGeom>
        <a:solidFill>
          <a:schemeClr val="accent4">
            <a:hueOff val="5206173"/>
            <a:satOff val="-29601"/>
            <a:lumOff val="9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17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25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kern="1200" dirty="0">
            <a:solidFill>
              <a:srgbClr val="7030A0"/>
            </a:solidFill>
          </a:endParaRPr>
        </a:p>
      </dsp:txBody>
      <dsp:txXfrm>
        <a:off x="2025187" y="2392666"/>
        <a:ext cx="7556962" cy="1087575"/>
      </dsp:txXfrm>
    </dsp:sp>
    <dsp:sp modelId="{EE3DB9C3-30A7-4A92-814B-05BC4DA3AAF3}">
      <dsp:nvSpPr>
        <dsp:cNvPr id="0" name=""/>
        <dsp:cNvSpPr/>
      </dsp:nvSpPr>
      <dsp:spPr>
        <a:xfrm>
          <a:off x="108757" y="2501423"/>
          <a:ext cx="1916430" cy="87006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5424554"/>
            <a:satOff val="-28697"/>
            <a:lumOff val="14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086ECB-7785-48E2-9245-1013ED5A8B8F}">
      <dsp:nvSpPr>
        <dsp:cNvPr id="0" name=""/>
        <dsp:cNvSpPr/>
      </dsp:nvSpPr>
      <dsp:spPr>
        <a:xfrm>
          <a:off x="0" y="3589096"/>
          <a:ext cx="9582150" cy="1087575"/>
        </a:xfrm>
        <a:prstGeom prst="roundRect">
          <a:avLst>
            <a:gd name="adj" fmla="val 10000"/>
          </a:avLst>
        </a:prstGeom>
        <a:solidFill>
          <a:schemeClr val="accent4">
            <a:hueOff val="7809260"/>
            <a:satOff val="-44401"/>
            <a:lumOff val="142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26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kern="1200" dirty="0">
            <a:solidFill>
              <a:srgbClr val="7030A0"/>
            </a:solidFill>
          </a:endParaRPr>
        </a:p>
      </dsp:txBody>
      <dsp:txXfrm>
        <a:off x="2025187" y="3589096"/>
        <a:ext cx="7556962" cy="1087575"/>
      </dsp:txXfrm>
    </dsp:sp>
    <dsp:sp modelId="{50BAB252-58A5-4F0E-8B2B-7136CD00D3E8}">
      <dsp:nvSpPr>
        <dsp:cNvPr id="0" name=""/>
        <dsp:cNvSpPr/>
      </dsp:nvSpPr>
      <dsp:spPr>
        <a:xfrm>
          <a:off x="108757" y="3697756"/>
          <a:ext cx="1916430" cy="87006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8136830"/>
            <a:satOff val="-43045"/>
            <a:lumOff val="21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F7FD7-89FD-4602-BE06-3115AD706A5B}">
      <dsp:nvSpPr>
        <dsp:cNvPr id="0" name=""/>
        <dsp:cNvSpPr/>
      </dsp:nvSpPr>
      <dsp:spPr>
        <a:xfrm>
          <a:off x="0" y="4785332"/>
          <a:ext cx="9582150" cy="1087575"/>
        </a:xfrm>
        <a:prstGeom prst="roundRect">
          <a:avLst>
            <a:gd name="adj" fmla="val 10000"/>
          </a:avLst>
        </a:prstGeom>
        <a:solidFill>
          <a:schemeClr val="accent4">
            <a:hueOff val="10412346"/>
            <a:satOff val="-59202"/>
            <a:lumOff val="19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四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 </a:t>
          </a:r>
          <a:endParaRPr lang="zh-TW" altLang="en-US" sz="2800" kern="1200" dirty="0">
            <a:solidFill>
              <a:srgbClr val="7030A0"/>
            </a:solidFill>
          </a:endParaRPr>
        </a:p>
      </dsp:txBody>
      <dsp:txXfrm>
        <a:off x="2025187" y="4785332"/>
        <a:ext cx="7556962" cy="1087575"/>
      </dsp:txXfrm>
    </dsp:sp>
    <dsp:sp modelId="{C87C4357-A285-4B5F-AB35-51E4E235FC64}">
      <dsp:nvSpPr>
        <dsp:cNvPr id="0" name=""/>
        <dsp:cNvSpPr/>
      </dsp:nvSpPr>
      <dsp:spPr>
        <a:xfrm>
          <a:off x="108757" y="4894089"/>
          <a:ext cx="1916430" cy="87006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10849107"/>
            <a:satOff val="-57394"/>
            <a:lumOff val="29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84F96-BCC7-4D50-BF8C-325F4E0ED650}">
      <dsp:nvSpPr>
        <dsp:cNvPr id="0" name=""/>
        <dsp:cNvSpPr/>
      </dsp:nvSpPr>
      <dsp:spPr>
        <a:xfrm>
          <a:off x="0" y="0"/>
          <a:ext cx="9582150" cy="10875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三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187" y="0"/>
        <a:ext cx="7556962" cy="1087575"/>
      </dsp:txXfrm>
    </dsp:sp>
    <dsp:sp modelId="{9151BBFA-0F48-4457-B312-7526A5AED41D}">
      <dsp:nvSpPr>
        <dsp:cNvPr id="0" name=""/>
        <dsp:cNvSpPr/>
      </dsp:nvSpPr>
      <dsp:spPr>
        <a:xfrm>
          <a:off x="108757" y="108757"/>
          <a:ext cx="1916430" cy="870060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5616F-DD1D-4FAE-9D30-1BF3BEAD34BD}">
      <dsp:nvSpPr>
        <dsp:cNvPr id="0" name=""/>
        <dsp:cNvSpPr/>
      </dsp:nvSpPr>
      <dsp:spPr>
        <a:xfrm>
          <a:off x="0" y="1196333"/>
          <a:ext cx="9582150" cy="1087575"/>
        </a:xfrm>
        <a:prstGeom prst="roundRect">
          <a:avLst>
            <a:gd name="adj" fmla="val 10000"/>
          </a:avLst>
        </a:prstGeom>
        <a:solidFill>
          <a:schemeClr val="accent3">
            <a:hueOff val="593843"/>
            <a:satOff val="3198"/>
            <a:lumOff val="43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187" y="1196333"/>
        <a:ext cx="7556962" cy="1087575"/>
      </dsp:txXfrm>
    </dsp:sp>
    <dsp:sp modelId="{0092D1CD-E3B4-4AE8-AAA0-D392432358D8}">
      <dsp:nvSpPr>
        <dsp:cNvPr id="0" name=""/>
        <dsp:cNvSpPr/>
      </dsp:nvSpPr>
      <dsp:spPr>
        <a:xfrm>
          <a:off x="108757" y="1305090"/>
          <a:ext cx="1916430" cy="870060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588635"/>
            <a:satOff val="13247"/>
            <a:lumOff val="1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B4213-810D-457B-8B81-92BA5A2792D6}">
      <dsp:nvSpPr>
        <dsp:cNvPr id="0" name=""/>
        <dsp:cNvSpPr/>
      </dsp:nvSpPr>
      <dsp:spPr>
        <a:xfrm>
          <a:off x="0" y="2392666"/>
          <a:ext cx="9582150" cy="1087575"/>
        </a:xfrm>
        <a:prstGeom prst="roundRect">
          <a:avLst>
            <a:gd name="adj" fmla="val 10000"/>
          </a:avLst>
        </a:prstGeom>
        <a:solidFill>
          <a:schemeClr val="accent3">
            <a:hueOff val="1187685"/>
            <a:satOff val="6397"/>
            <a:lumOff val="8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19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187" y="2392666"/>
        <a:ext cx="7556962" cy="1087575"/>
      </dsp:txXfrm>
    </dsp:sp>
    <dsp:sp modelId="{C27CF930-368B-46EF-9C07-642AC62A4586}">
      <dsp:nvSpPr>
        <dsp:cNvPr id="0" name=""/>
        <dsp:cNvSpPr/>
      </dsp:nvSpPr>
      <dsp:spPr>
        <a:xfrm>
          <a:off x="108757" y="2501423"/>
          <a:ext cx="1916430" cy="870060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1177271"/>
            <a:satOff val="26493"/>
            <a:lumOff val="29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05B2C-2BDF-49EE-8FEF-B7BDDA2F7163}">
      <dsp:nvSpPr>
        <dsp:cNvPr id="0" name=""/>
        <dsp:cNvSpPr/>
      </dsp:nvSpPr>
      <dsp:spPr>
        <a:xfrm>
          <a:off x="0" y="3588999"/>
          <a:ext cx="9582150" cy="1087575"/>
        </a:xfrm>
        <a:prstGeom prst="roundRect">
          <a:avLst>
            <a:gd name="adj" fmla="val 10000"/>
          </a:avLst>
        </a:prstGeom>
        <a:solidFill>
          <a:schemeClr val="accent3">
            <a:hueOff val="1781528"/>
            <a:satOff val="9595"/>
            <a:lumOff val="130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27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中午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00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187" y="3588999"/>
        <a:ext cx="7556962" cy="1087575"/>
      </dsp:txXfrm>
    </dsp:sp>
    <dsp:sp modelId="{7B25A7E0-A4BB-476F-B1DD-1EBA3ED5AE6A}">
      <dsp:nvSpPr>
        <dsp:cNvPr id="0" name=""/>
        <dsp:cNvSpPr/>
      </dsp:nvSpPr>
      <dsp:spPr>
        <a:xfrm>
          <a:off x="108757" y="3697756"/>
          <a:ext cx="1916430" cy="870060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1765906"/>
            <a:satOff val="39740"/>
            <a:lumOff val="4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102C93-2772-45BC-BBB5-05B3C1F1C16B}">
      <dsp:nvSpPr>
        <dsp:cNvPr id="0" name=""/>
        <dsp:cNvSpPr/>
      </dsp:nvSpPr>
      <dsp:spPr>
        <a:xfrm>
          <a:off x="0" y="4785332"/>
          <a:ext cx="9582150" cy="1087575"/>
        </a:xfrm>
        <a:prstGeom prst="roundRect">
          <a:avLst>
            <a:gd name="adj" fmla="val 10000"/>
          </a:avLst>
        </a:prstGeom>
        <a:solidFill>
          <a:schemeClr val="accent3">
            <a:hueOff val="2375371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30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 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8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六</a:t>
          </a:r>
          <a:r>
            <a:rPr lang="en-US" altLang="en-US" sz="28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25187" y="4785332"/>
        <a:ext cx="7556962" cy="1087575"/>
      </dsp:txXfrm>
    </dsp:sp>
    <dsp:sp modelId="{A3AD0A52-4936-4DA0-A409-1F0B4C39C1FD}">
      <dsp:nvSpPr>
        <dsp:cNvPr id="0" name=""/>
        <dsp:cNvSpPr/>
      </dsp:nvSpPr>
      <dsp:spPr>
        <a:xfrm>
          <a:off x="108757" y="4894089"/>
          <a:ext cx="1916430" cy="870060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2354541"/>
            <a:satOff val="52986"/>
            <a:lumOff val="59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84F96-BCC7-4D50-BF8C-325F4E0ED650}">
      <dsp:nvSpPr>
        <dsp:cNvPr id="0" name=""/>
        <dsp:cNvSpPr/>
      </dsp:nvSpPr>
      <dsp:spPr>
        <a:xfrm>
          <a:off x="0" y="0"/>
          <a:ext cx="9582150" cy="13659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53022" y="0"/>
        <a:ext cx="7529127" cy="1365925"/>
      </dsp:txXfrm>
    </dsp:sp>
    <dsp:sp modelId="{9151BBFA-0F48-4457-B312-7526A5AED41D}">
      <dsp:nvSpPr>
        <dsp:cNvPr id="0" name=""/>
        <dsp:cNvSpPr/>
      </dsp:nvSpPr>
      <dsp:spPr>
        <a:xfrm>
          <a:off x="136592" y="136592"/>
          <a:ext cx="1916430" cy="10927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5616F-DD1D-4FAE-9D30-1BF3BEAD34BD}">
      <dsp:nvSpPr>
        <dsp:cNvPr id="0" name=""/>
        <dsp:cNvSpPr/>
      </dsp:nvSpPr>
      <dsp:spPr>
        <a:xfrm>
          <a:off x="0" y="1502518"/>
          <a:ext cx="9582150" cy="1365925"/>
        </a:xfrm>
        <a:prstGeom prst="roundRect">
          <a:avLst>
            <a:gd name="adj" fmla="val 10000"/>
          </a:avLst>
        </a:prstGeom>
        <a:solidFill>
          <a:schemeClr val="accent4">
            <a:hueOff val="3470782"/>
            <a:satOff val="-19734"/>
            <a:lumOff val="63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一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53022" y="1502518"/>
        <a:ext cx="7529127" cy="1365925"/>
      </dsp:txXfrm>
    </dsp:sp>
    <dsp:sp modelId="{0092D1CD-E3B4-4AE8-AAA0-D392432358D8}">
      <dsp:nvSpPr>
        <dsp:cNvPr id="0" name=""/>
        <dsp:cNvSpPr/>
      </dsp:nvSpPr>
      <dsp:spPr>
        <a:xfrm>
          <a:off x="136592" y="1639111"/>
          <a:ext cx="1916430" cy="10927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3616369"/>
            <a:satOff val="-19131"/>
            <a:lumOff val="9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B4213-810D-457B-8B81-92BA5A2792D6}">
      <dsp:nvSpPr>
        <dsp:cNvPr id="0" name=""/>
        <dsp:cNvSpPr/>
      </dsp:nvSpPr>
      <dsp:spPr>
        <a:xfrm>
          <a:off x="0" y="3005037"/>
          <a:ext cx="9582150" cy="1365925"/>
        </a:xfrm>
        <a:prstGeom prst="roundRect">
          <a:avLst>
            <a:gd name="adj" fmla="val 10000"/>
          </a:avLst>
        </a:prstGeom>
        <a:solidFill>
          <a:schemeClr val="accent4">
            <a:hueOff val="6941564"/>
            <a:satOff val="-39468"/>
            <a:lumOff val="12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二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b="1" kern="1200" dirty="0" smtClean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53022" y="3005037"/>
        <a:ext cx="7529127" cy="1365925"/>
      </dsp:txXfrm>
    </dsp:sp>
    <dsp:sp modelId="{C27CF930-368B-46EF-9C07-642AC62A4586}">
      <dsp:nvSpPr>
        <dsp:cNvPr id="0" name=""/>
        <dsp:cNvSpPr/>
      </dsp:nvSpPr>
      <dsp:spPr>
        <a:xfrm>
          <a:off x="136592" y="3141629"/>
          <a:ext cx="1916430" cy="10927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7232738"/>
            <a:satOff val="-38263"/>
            <a:lumOff val="19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B6DED-03B0-49FA-A029-86139C8384B2}">
      <dsp:nvSpPr>
        <dsp:cNvPr id="0" name=""/>
        <dsp:cNvSpPr/>
      </dsp:nvSpPr>
      <dsp:spPr>
        <a:xfrm>
          <a:off x="0" y="4507555"/>
          <a:ext cx="9582150" cy="1365925"/>
        </a:xfrm>
        <a:prstGeom prst="roundRect">
          <a:avLst>
            <a:gd name="adj" fmla="val 10000"/>
          </a:avLst>
        </a:prstGeom>
        <a:solidFill>
          <a:schemeClr val="accent4">
            <a:hueOff val="10412346"/>
            <a:satOff val="-59202"/>
            <a:lumOff val="19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年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7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30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日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五</a:t>
          </a:r>
          <a:r>
            <a:rPr lang="en-US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2800" kern="1200" dirty="0"/>
        </a:p>
      </dsp:txBody>
      <dsp:txXfrm>
        <a:off x="2053022" y="4507555"/>
        <a:ext cx="7529127" cy="1365925"/>
      </dsp:txXfrm>
    </dsp:sp>
    <dsp:sp modelId="{FF64BF08-3E72-4196-B871-3B2796D3E2B0}">
      <dsp:nvSpPr>
        <dsp:cNvPr id="0" name=""/>
        <dsp:cNvSpPr/>
      </dsp:nvSpPr>
      <dsp:spPr>
        <a:xfrm>
          <a:off x="136592" y="4644148"/>
          <a:ext cx="1916430" cy="1092740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10849107"/>
            <a:satOff val="-57394"/>
            <a:lumOff val="29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5649A-DD68-47E8-B131-6558BB89AAE8}" type="datetimeFigureOut">
              <a:rPr lang="zh-TW" altLang="en-US" smtClean="0"/>
              <a:t>2020/12/2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DD626-DC99-4010-8B4E-19B838437C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0671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F4961-F671-D840-803D-4B02C199AB47}" type="datetimeFigureOut">
              <a:rPr kumimoji="1" lang="zh-CN" altLang="en-US" smtClean="0"/>
              <a:t>2020/12/2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78546-C430-4549-B45A-EA3B29F81B3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413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3970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78546-C430-4549-B45A-EA3B29F81B38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175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 rot="2220555">
            <a:off x="1547444" y="3912722"/>
            <a:ext cx="2602001" cy="260200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9462407">
            <a:off x="266523" y="5882649"/>
            <a:ext cx="305434" cy="30543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263186">
            <a:off x="10805818" y="58017"/>
            <a:ext cx="2082844" cy="208284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229117">
            <a:off x="7312023" y="556810"/>
            <a:ext cx="562742" cy="56274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1214417" y="6138956"/>
            <a:ext cx="219002" cy="21900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70396" y="274644"/>
            <a:ext cx="7213348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幻灯片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70396" y="274644"/>
            <a:ext cx="7213348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9822520">
            <a:off x="3099071" y="410986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8585722">
            <a:off x="2900872" y="169105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4450317">
            <a:off x="2505540" y="316495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892948">
            <a:off x="1669486" y="283793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4240722">
            <a:off x="2955271" y="340891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3863176">
            <a:off x="2173226" y="242362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187853">
            <a:off x="1161290" y="175907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905749">
            <a:off x="2244535" y="132182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9322284">
            <a:off x="2044076" y="170116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42066">
            <a:off x="1017200" y="378935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20117985">
            <a:off x="3894745" y="181582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905749">
            <a:off x="2447007" y="463647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9322284">
            <a:off x="4995333" y="525920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9736611">
            <a:off x="3735113" y="439545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6238231" flipH="1">
            <a:off x="9407392" y="4234793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19041346" flipH="1">
            <a:off x="10088253" y="6106343"/>
            <a:ext cx="188104" cy="188104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998715" flipH="1">
            <a:off x="10506343" y="5622066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19250941" flipH="1">
            <a:off x="10179321" y="5688691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628487" flipH="1">
            <a:off x="11165499" y="65923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703810" flipH="1">
            <a:off x="11537857" y="2659624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985914" flipH="1">
            <a:off x="11073314" y="54149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3014278" flipH="1">
            <a:off x="10200525" y="3586333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4169379" flipH="1">
            <a:off x="8954405" y="546220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849597" flipH="1">
            <a:off x="10415339" y="6386801"/>
            <a:ext cx="669019" cy="6690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703810" flipH="1">
            <a:off x="10051625" y="3232154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矩形 13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13834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9238099">
            <a:off x="11440980" y="5083135"/>
            <a:ext cx="442243" cy="442243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10718032" y="5587230"/>
            <a:ext cx="1790831" cy="179083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9831264" y="6039855"/>
            <a:ext cx="1029918" cy="1029918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0567216">
            <a:off x="9227888" y="6150357"/>
            <a:ext cx="265265" cy="2652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20567216">
            <a:off x="11022574" y="4821816"/>
            <a:ext cx="308836" cy="3088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70396" y="274644"/>
            <a:ext cx="7213348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13834" y="236936"/>
            <a:ext cx="5601366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9822520">
            <a:off x="8665853" y="4696597"/>
            <a:ext cx="716990" cy="71699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585722">
            <a:off x="8467654" y="2277789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4450317">
            <a:off x="8072322" y="3751685"/>
            <a:ext cx="139775" cy="1397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892948">
            <a:off x="7236268" y="3424662"/>
            <a:ext cx="381184" cy="38118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 userDrawn="1"/>
        </p:nvSpPr>
        <p:spPr>
          <a:xfrm rot="4240722">
            <a:off x="8522053" y="3995644"/>
            <a:ext cx="211665" cy="21166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 rot="3863176">
            <a:off x="7740008" y="3010353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矩形 20"/>
          <p:cNvSpPr/>
          <p:nvPr userDrawn="1"/>
        </p:nvSpPr>
        <p:spPr>
          <a:xfrm rot="187853">
            <a:off x="6728072" y="2345802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 userDrawn="1"/>
        </p:nvSpPr>
        <p:spPr>
          <a:xfrm rot="905749">
            <a:off x="7811317" y="1908556"/>
            <a:ext cx="962806" cy="962806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矩形 22"/>
          <p:cNvSpPr/>
          <p:nvPr userDrawn="1"/>
        </p:nvSpPr>
        <p:spPr>
          <a:xfrm rot="19322284">
            <a:off x="7610858" y="2287891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/>
          <p:cNvSpPr/>
          <p:nvPr userDrawn="1"/>
        </p:nvSpPr>
        <p:spPr>
          <a:xfrm rot="42066">
            <a:off x="6583982" y="4376085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矩形 24"/>
          <p:cNvSpPr/>
          <p:nvPr userDrawn="1"/>
        </p:nvSpPr>
        <p:spPr>
          <a:xfrm rot="20117985">
            <a:off x="9461527" y="2402555"/>
            <a:ext cx="2847505" cy="284750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矩形 25"/>
          <p:cNvSpPr/>
          <p:nvPr userDrawn="1"/>
        </p:nvSpPr>
        <p:spPr>
          <a:xfrm rot="905749">
            <a:off x="8013789" y="5223207"/>
            <a:ext cx="958417" cy="95841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矩形 26"/>
          <p:cNvSpPr/>
          <p:nvPr userDrawn="1"/>
        </p:nvSpPr>
        <p:spPr>
          <a:xfrm rot="19322284">
            <a:off x="10562115" y="5845935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/>
          <p:cNvSpPr/>
          <p:nvPr userDrawn="1"/>
        </p:nvSpPr>
        <p:spPr>
          <a:xfrm rot="19736611">
            <a:off x="9301895" y="4982187"/>
            <a:ext cx="997607" cy="99760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9" name="矩形 28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0" name="矩形 29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1" name="矩形 30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2" name="矩形 31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70396" y="274644"/>
            <a:ext cx="7213348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bg>
      <p:bgPr>
        <a:pattFill prst="pct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rot="15361769">
            <a:off x="6558089" y="-388007"/>
            <a:ext cx="1171437" cy="117143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/>
          <p:cNvSpPr/>
          <p:nvPr userDrawn="1"/>
        </p:nvSpPr>
        <p:spPr>
          <a:xfrm rot="2558654">
            <a:off x="6112257" y="3254276"/>
            <a:ext cx="331525" cy="33152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7" name="矩形 6"/>
          <p:cNvSpPr/>
          <p:nvPr userDrawn="1"/>
        </p:nvSpPr>
        <p:spPr>
          <a:xfrm rot="20601285">
            <a:off x="5807448" y="2602019"/>
            <a:ext cx="472692" cy="472692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 rot="2349059">
            <a:off x="6265431" y="2733673"/>
            <a:ext cx="223715" cy="22371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矩形 8"/>
          <p:cNvSpPr/>
          <p:nvPr userDrawn="1"/>
        </p:nvSpPr>
        <p:spPr>
          <a:xfrm rot="1971513">
            <a:off x="5492430" y="1969500"/>
            <a:ext cx="478989" cy="478989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矩形 1"/>
          <p:cNvSpPr/>
          <p:nvPr userDrawn="1"/>
        </p:nvSpPr>
        <p:spPr>
          <a:xfrm rot="19896190">
            <a:off x="6547995" y="1195050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 rot="20614086">
            <a:off x="4738005" y="792153"/>
            <a:ext cx="1325599" cy="1325599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 userDrawn="1"/>
        </p:nvSpPr>
        <p:spPr>
          <a:xfrm rot="18585722">
            <a:off x="4977502" y="-1036467"/>
            <a:ext cx="1958891" cy="1958891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 userDrawn="1"/>
        </p:nvSpPr>
        <p:spPr>
          <a:xfrm rot="17430621">
            <a:off x="4648690" y="376003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矩形 10"/>
          <p:cNvSpPr/>
          <p:nvPr userDrawn="1"/>
        </p:nvSpPr>
        <p:spPr>
          <a:xfrm rot="19750403">
            <a:off x="6270904" y="2051889"/>
            <a:ext cx="252619" cy="25261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 rot="19896190">
            <a:off x="4118801" y="1264919"/>
            <a:ext cx="329419" cy="32941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 userDrawn="1"/>
        </p:nvSpPr>
        <p:spPr>
          <a:xfrm rot="19896190">
            <a:off x="696210" y="33589"/>
            <a:ext cx="669411" cy="66941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6" name="矩形 15"/>
          <p:cNvSpPr/>
          <p:nvPr userDrawn="1"/>
        </p:nvSpPr>
        <p:spPr>
          <a:xfrm rot="21433404">
            <a:off x="-424797" y="-289495"/>
            <a:ext cx="1261894" cy="126189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7" name="矩形 16"/>
          <p:cNvSpPr/>
          <p:nvPr userDrawn="1"/>
        </p:nvSpPr>
        <p:spPr>
          <a:xfrm rot="18585722">
            <a:off x="1181569" y="925974"/>
            <a:ext cx="284699" cy="28469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 rot="17430621">
            <a:off x="1311074" y="134869"/>
            <a:ext cx="204135" cy="2041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1770396" y="274644"/>
            <a:ext cx="7213348" cy="529569"/>
          </a:xfrm>
          <a:prstGeom prst="rect">
            <a:avLst/>
          </a:prstGeom>
          <a:ln w="12700" cmpd="sng">
            <a:noFill/>
          </a:ln>
        </p:spPr>
        <p:txBody>
          <a:bodyPr vert="horz" anchor="ctr"/>
          <a:lstStyle>
            <a:lvl1pPr marL="0" indent="0" algn="l">
              <a:buNone/>
              <a:defRPr sz="3200" b="1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</a:defRPr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12/2/2020</a:t>
            </a:fld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dirty="0" smtClean="0"/>
              <a:t>CLICK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ADD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TITLE</a:t>
            </a:r>
            <a:endParaRPr kumimoji="1" lang="zh-CN" altLang="en-US" dirty="0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dirty="0" smtClean="0"/>
              <a:t>01</a:t>
            </a:r>
            <a:endParaRPr kumimoji="1" lang="zh-CN" altLang="en-US" dirty="0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dirty="0" smtClean="0"/>
              <a:t>LOGO&amp;PIC</a:t>
            </a:r>
            <a:r>
              <a:rPr kumimoji="1" lang="zh-CN" altLang="en-US" sz="1600" b="1" dirty="0" smtClean="0"/>
              <a:t> </a:t>
            </a:r>
            <a:r>
              <a:rPr kumimoji="1" lang="en-US" altLang="zh-CN" sz="1600" b="1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panose="020B0503020204020204" charset="-122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 panose="020B0503020204020204" charset="-122"/>
                <a:cs typeface="Segoe UI Light"/>
              </a:rPr>
              <a:t>OfficePLUS</a:t>
            </a:r>
            <a:endParaRPr lang="zh-CN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lang="zh-CN" altLang="en-US" sz="18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标注</a:t>
            </a:r>
            <a:endParaRPr lang="zh-CN" altLang="en-US" sz="18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字体使用 </a:t>
            </a: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行距</a:t>
            </a: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背景图片出处</a:t>
            </a: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声明</a:t>
            </a: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英文 </a:t>
            </a:r>
            <a:r>
              <a:rPr lang="en-US" altLang="zh-CN" sz="1400" dirty="0">
                <a:solidFill>
                  <a:srgbClr val="FFFFFF"/>
                </a:solidFill>
                <a:latin typeface="Segoe UI Light"/>
                <a:cs typeface="Segoe UI Light"/>
              </a:rPr>
              <a:t>Century Gothic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中文 微软雅黑</a:t>
            </a: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正文 </a:t>
            </a:r>
            <a:r>
              <a:rPr lang="en-US" altLang="zh-CN" sz="1400" dirty="0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1.3</a:t>
            </a:r>
          </a:p>
          <a:p>
            <a:pPr defTabSz="608965">
              <a:lnSpc>
                <a:spcPct val="130000"/>
              </a:lnSpc>
            </a:pPr>
            <a:endParaRPr lang="en-US" altLang="zh-CN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en-US" altLang="zh-CN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r>
              <a:rPr lang="en-US" altLang="zh-CN" sz="1400" dirty="0" err="1" smtClean="0">
                <a:solidFill>
                  <a:srgbClr val="FFFFFF"/>
                </a:solidFill>
                <a:latin typeface="Segoe UI Light"/>
                <a:ea typeface="微软雅黑" panose="020B0503020204020204" charset="-122"/>
                <a:cs typeface="Segoe UI Light"/>
              </a:rPr>
              <a:t>cn.bing.com</a:t>
            </a:r>
            <a:endParaRPr lang="zh-CN" altLang="en-US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8965">
              <a:lnSpc>
                <a:spcPct val="130000"/>
              </a:lnSpc>
            </a:pPr>
            <a:endParaRPr lang="zh-CN" altLang="en-US" sz="1400" dirty="0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algn="l" defTabSz="60896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本网站所提供的任何信息内容（包括但不限于 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PPT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模板、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Word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文档、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Excel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 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图表、图片素材等）均受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中华人民共和国著作权法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、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《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信息网络传播权保护条例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》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(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包括图片或图表</a:t>
            </a:r>
            <a:r>
              <a:rPr kumimoji="0" lang="en-US" altLang="zh-CN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)</a:t>
            </a:r>
            <a:r>
              <a:rPr kumimoji="0" lang="zh-CN" altLang="en-US" sz="1335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  <a:cs typeface="+mn-cs"/>
              </a:rPr>
              <a:t>不得被全部或部分的复制、传播、销售，否则将承担法律责任。</a:t>
            </a:r>
            <a:endParaRPr kumimoji="0" lang="zh-CN" altLang="en-US" sz="133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微软雅黑" panose="020B0503020204020204" charset="-122"/>
              <a:cs typeface="+mn-cs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8965"/>
            <a:r>
              <a:rPr kumimoji="1" lang="en-US" altLang="zh-CN" sz="1000" dirty="0" smtClean="0">
                <a:solidFill>
                  <a:prstClr val="white"/>
                </a:solidFill>
                <a:latin typeface="Segoe UI Light"/>
                <a:ea typeface="微软雅黑" panose="020B0503020204020204" charset="-122"/>
                <a:cs typeface="Segoe UI Light"/>
              </a:rPr>
              <a:t>OfficePLUS</a:t>
            </a:r>
            <a:endParaRPr lang="zh-CN" altLang="en-US" sz="1000" dirty="0">
              <a:solidFill>
                <a:prstClr val="white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8965"/>
            <a:r>
              <a:rPr kumimoji="1" lang="zh-CN" altLang="en-US" sz="1335" dirty="0" smtClean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点击</a:t>
            </a:r>
            <a:r>
              <a:rPr kumimoji="1" lang="en-US" altLang="zh-CN" sz="1335" dirty="0" smtClean="0">
                <a:solidFill>
                  <a:srgbClr val="000000"/>
                </a:solidFill>
                <a:latin typeface="Segoe UI Light" charset="0"/>
                <a:ea typeface="Segoe UI Light" charset="0"/>
                <a:cs typeface="Segoe UI Light" charset="0"/>
              </a:rPr>
              <a:t>Logo</a:t>
            </a:r>
            <a:r>
              <a:rPr kumimoji="1" lang="zh-CN" altLang="en-US" sz="1335" dirty="0" smtClean="0">
                <a:solidFill>
                  <a:srgbClr val="000000"/>
                </a:solidFill>
                <a:latin typeface="Century Gothic"/>
                <a:ea typeface="微软雅黑" panose="020B0503020204020204" charset="-122"/>
              </a:rPr>
              <a:t>获取更多优质模板（放映模式）</a:t>
            </a:r>
            <a:endParaRPr kumimoji="1" lang="zh-CN" altLang="en-US" sz="1335" dirty="0">
              <a:solidFill>
                <a:srgbClr val="000000"/>
              </a:solidFill>
              <a:latin typeface="Century Gothic"/>
              <a:ea typeface="微软雅黑" panose="020B0503020204020204" charset="-122"/>
            </a:endParaRP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12/2/2020</a:t>
            </a:fld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12/2/2020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12/2/2020</a:t>
            </a:fld>
            <a:endParaRPr 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12/2/2020</a:t>
            </a:fld>
            <a:endParaRPr 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12/2/2020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  <p:sldLayoutId id="2147483683" r:id="rId18"/>
    <p:sldLayoutId id="2147483653" r:id="rId19"/>
    <p:sldLayoutId id="2147483656" r:id="rId20"/>
    <p:sldLayoutId id="2147483657" r:id="rId21"/>
    <p:sldLayoutId id="2147483659" r:id="rId22"/>
    <p:sldLayoutId id="2147483660" r:id="rId23"/>
    <p:sldLayoutId id="2147483661" r:id="rId24"/>
    <p:sldLayoutId id="2147483662" r:id="rId25"/>
    <p:sldLayoutId id="2147483663" r:id="rId26"/>
    <p:sldLayoutId id="2147483664" r:id="rId27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0" y="917649"/>
            <a:ext cx="12192000" cy="5723407"/>
            <a:chOff x="0" y="1275015"/>
            <a:chExt cx="12192000" cy="5723407"/>
          </a:xfrm>
        </p:grpSpPr>
        <p:sp>
          <p:nvSpPr>
            <p:cNvPr id="3" name="文本框 2"/>
            <p:cNvSpPr txBox="1"/>
            <p:nvPr/>
          </p:nvSpPr>
          <p:spPr>
            <a:xfrm>
              <a:off x="2558012" y="1275015"/>
              <a:ext cx="707597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教育部國民及學前教育署</a:t>
              </a:r>
              <a:endParaRPr lang="en-US" altLang="zh-TW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3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110</a:t>
              </a:r>
              <a:r>
                <a:rPr lang="zh-TW" altLang="en-US" sz="3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學年</a:t>
              </a:r>
              <a:r>
                <a:rPr lang="zh-TW" altLang="en-US" sz="3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度身心障礙學生適性輔導安置</a:t>
              </a:r>
              <a:endParaRPr lang="zh-CN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0" y="2646720"/>
              <a:ext cx="12192000" cy="769441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高級中等學校─集中式</a:t>
              </a:r>
              <a:r>
                <a:rPr kumimoji="1" lang="zh-TW" altLang="en-US" sz="4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特殊教育班</a:t>
              </a:r>
              <a:r>
                <a:rPr kumimoji="1" lang="zh-TW" altLang="en-US" sz="4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簡章說明</a:t>
              </a:r>
              <a:endParaRPr kumimoji="1"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endParaRPr>
            </a:p>
          </p:txBody>
        </p:sp>
        <p:sp>
          <p:nvSpPr>
            <p:cNvPr id="6" name="文本框 8"/>
            <p:cNvSpPr txBox="1"/>
            <p:nvPr/>
          </p:nvSpPr>
          <p:spPr>
            <a:xfrm>
              <a:off x="3864299" y="5798093"/>
              <a:ext cx="70759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kumimoji="1" lang="zh-TW" altLang="en-US" sz="2400" b="1" dirty="0">
                  <a:solidFill>
                    <a:schemeClr val="accen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報告人：</a:t>
              </a:r>
              <a:r>
                <a:rPr kumimoji="1" lang="zh-TW" altLang="en-US" sz="2400" b="1" dirty="0" smtClean="0">
                  <a:solidFill>
                    <a:schemeClr val="accen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國立臺東大學附屬特殊教育</a:t>
              </a:r>
              <a:r>
                <a:rPr kumimoji="1" lang="zh-TW" altLang="en-US" sz="2400" b="1" dirty="0">
                  <a:solidFill>
                    <a:schemeClr val="accen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學校 </a:t>
              </a:r>
              <a:endParaRPr kumimoji="1" lang="en-US" altLang="zh-TW" sz="2400" b="1" dirty="0" smtClean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zh-TW" altLang="en-US" sz="2400" b="1" dirty="0" smtClean="0">
                  <a:solidFill>
                    <a:schemeClr val="accen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教務主任  </a:t>
              </a:r>
              <a:r>
                <a:rPr kumimoji="1" lang="zh-TW" altLang="en-US" sz="2400" b="1" dirty="0">
                  <a:solidFill>
                    <a:schemeClr val="accen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鄭復耀</a:t>
              </a:r>
              <a:endParaRPr kumimoji="1" lang="zh-CN" altLang="en-US" sz="2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6106736" y="3822746"/>
            <a:ext cx="4586352" cy="2488916"/>
            <a:chOff x="6106736" y="3822746"/>
            <a:chExt cx="4586352" cy="2488916"/>
          </a:xfrm>
        </p:grpSpPr>
        <p:grpSp>
          <p:nvGrpSpPr>
            <p:cNvPr id="49" name="组 48"/>
            <p:cNvGrpSpPr/>
            <p:nvPr/>
          </p:nvGrpSpPr>
          <p:grpSpPr>
            <a:xfrm flipH="1" flipV="1">
              <a:off x="6389479" y="4140670"/>
              <a:ext cx="4303609" cy="2170992"/>
              <a:chOff x="815671" y="1618373"/>
              <a:chExt cx="4154756" cy="1743090"/>
            </a:xfrm>
          </p:grpSpPr>
          <p:sp>
            <p:nvSpPr>
              <p:cNvPr id="52" name="矩形 51"/>
              <p:cNvSpPr/>
              <p:nvPr/>
            </p:nvSpPr>
            <p:spPr>
              <a:xfrm flipH="1">
                <a:off x="815671" y="1618373"/>
                <a:ext cx="4154756" cy="174309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dirty="0"/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815671" y="1618373"/>
                <a:ext cx="1073340" cy="1743090"/>
              </a:xfrm>
              <a:prstGeom prst="rect">
                <a:avLst/>
              </a:prstGeom>
              <a:solidFill>
                <a:schemeClr val="accent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61" name="椭圆 14"/>
            <p:cNvSpPr/>
            <p:nvPr/>
          </p:nvSpPr>
          <p:spPr>
            <a:xfrm>
              <a:off x="6106736" y="3822746"/>
              <a:ext cx="616590" cy="674333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6602597" y="4532194"/>
              <a:ext cx="2841463" cy="1412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08965">
                <a:lnSpc>
                  <a:spcPct val="130000"/>
                </a:lnSpc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期間</a:t>
              </a:r>
              <a:r>
                <a:rPr lang="zh-TW" altLang="en-US" sz="2200" b="1" u="sng" dirty="0" smtClean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截止後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一律</a:t>
              </a:r>
              <a:r>
                <a:rPr lang="zh-TW" altLang="en-US" sz="22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不得以任何理由要求修改資料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822201" y="4684752"/>
              <a:ext cx="689612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en-US" altLang="zh-TW" sz="6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endParaRPr kumimoji="1" lang="zh-CN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5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393463"/>
            <a:ext cx="5601366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報名方式</a:t>
            </a:r>
            <a:endParaRPr kumimoji="1" lang="en-US" altLang="zh-TW" sz="1800" dirty="0"/>
          </a:p>
        </p:txBody>
      </p:sp>
      <p:grpSp>
        <p:nvGrpSpPr>
          <p:cNvPr id="5" name="群組 4"/>
          <p:cNvGrpSpPr/>
          <p:nvPr/>
        </p:nvGrpSpPr>
        <p:grpSpPr>
          <a:xfrm>
            <a:off x="1401414" y="1282148"/>
            <a:ext cx="4966416" cy="2466755"/>
            <a:chOff x="1401414" y="1282148"/>
            <a:chExt cx="4966416" cy="2466755"/>
          </a:xfrm>
        </p:grpSpPr>
        <p:grpSp>
          <p:nvGrpSpPr>
            <p:cNvPr id="59" name="组 58"/>
            <p:cNvGrpSpPr/>
            <p:nvPr/>
          </p:nvGrpSpPr>
          <p:grpSpPr>
            <a:xfrm>
              <a:off x="1401414" y="1282148"/>
              <a:ext cx="4330228" cy="2146852"/>
              <a:chOff x="1713834" y="1499661"/>
              <a:chExt cx="3898111" cy="170442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1713834" y="1499661"/>
                <a:ext cx="3898111" cy="170442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1713834" y="1499661"/>
                <a:ext cx="1007038" cy="1704425"/>
              </a:xfrm>
              <a:prstGeom prst="rect">
                <a:avLst/>
              </a:prstGeom>
              <a:solidFill>
                <a:schemeClr val="accent3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2621826" y="1680905"/>
              <a:ext cx="3000487" cy="13726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08965">
                <a:lnSpc>
                  <a:spcPct val="130000"/>
                </a:lnSpc>
              </a:pP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向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原就讀國中辦理報名，並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由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國中端完成</a:t>
              </a:r>
              <a:r>
                <a:rPr lang="zh-TW" altLang="en-US" sz="22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網路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報名。</a:t>
              </a:r>
              <a:endParaRPr lang="en-US" altLang="zh-CN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5423533" y="3074570"/>
              <a:ext cx="616590" cy="674333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663828" y="1797874"/>
              <a:ext cx="689612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en-US" altLang="zh-TW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endParaRPr kumimoji="1" lang="zh-CN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右箭头 55"/>
            <p:cNvSpPr/>
            <p:nvPr/>
          </p:nvSpPr>
          <p:spPr>
            <a:xfrm>
              <a:off x="5773884" y="3177458"/>
              <a:ext cx="593946" cy="406206"/>
            </a:xfrm>
            <a:prstGeom prst="rightArrow">
              <a:avLst>
                <a:gd name="adj1" fmla="val 2445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1398458" y="3803503"/>
            <a:ext cx="5005251" cy="2498220"/>
            <a:chOff x="1398458" y="3803503"/>
            <a:chExt cx="5005251" cy="2498220"/>
          </a:xfrm>
        </p:grpSpPr>
        <p:grpSp>
          <p:nvGrpSpPr>
            <p:cNvPr id="41" name="组 40"/>
            <p:cNvGrpSpPr/>
            <p:nvPr/>
          </p:nvGrpSpPr>
          <p:grpSpPr>
            <a:xfrm flipV="1">
              <a:off x="1398458" y="4130731"/>
              <a:ext cx="4332417" cy="2170992"/>
              <a:chOff x="796667" y="1618373"/>
              <a:chExt cx="4142141" cy="1743090"/>
            </a:xfrm>
          </p:grpSpPr>
          <p:sp>
            <p:nvSpPr>
              <p:cNvPr id="44" name="矩形 43"/>
              <p:cNvSpPr/>
              <p:nvPr/>
            </p:nvSpPr>
            <p:spPr>
              <a:xfrm>
                <a:off x="796667" y="1618373"/>
                <a:ext cx="4142141" cy="174309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815671" y="1618373"/>
                <a:ext cx="1073340" cy="1743090"/>
              </a:xfrm>
              <a:prstGeom prst="rect">
                <a:avLst/>
              </a:prstGeom>
              <a:solidFill>
                <a:schemeClr val="accent2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43" name="矩形 42"/>
            <p:cNvSpPr/>
            <p:nvPr/>
          </p:nvSpPr>
          <p:spPr>
            <a:xfrm flipH="1">
              <a:off x="2629414" y="4139842"/>
              <a:ext cx="2994764" cy="20876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08965">
                <a:lnSpc>
                  <a:spcPct val="130000"/>
                </a:lnSpc>
              </a:pP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報名期間</a:t>
              </a:r>
              <a:r>
                <a:rPr lang="zh-TW" altLang="en-US" sz="2200" b="1" u="sng" dirty="0" smtClean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截止前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，若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已完成作業後即不得再行更改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資料；惟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遇特殊情形者，經一定程序由</a:t>
              </a:r>
              <a:r>
                <a:rPr lang="zh-TW" altLang="en-US" sz="22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分區安置委員會同意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後更改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 flipH="1">
              <a:off x="1615943" y="4671340"/>
              <a:ext cx="689612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en-US" altLang="zh-TW" sz="6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endParaRPr kumimoji="1" lang="zh-CN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椭圆 14"/>
            <p:cNvSpPr/>
            <p:nvPr/>
          </p:nvSpPr>
          <p:spPr>
            <a:xfrm>
              <a:off x="5424450" y="3803503"/>
              <a:ext cx="616590" cy="674333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5" name="右箭头 55"/>
            <p:cNvSpPr/>
            <p:nvPr/>
          </p:nvSpPr>
          <p:spPr>
            <a:xfrm>
              <a:off x="5809763" y="3937567"/>
              <a:ext cx="593946" cy="406206"/>
            </a:xfrm>
            <a:prstGeom prst="rightArrow">
              <a:avLst>
                <a:gd name="adj1" fmla="val 24450"/>
                <a:gd name="adj2" fmla="val 50000"/>
              </a:avLst>
            </a:prstGeom>
            <a:solidFill>
              <a:schemeClr val="accent2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5736133" y="1272209"/>
            <a:ext cx="5018012" cy="2746822"/>
            <a:chOff x="5736133" y="1272209"/>
            <a:chExt cx="5018012" cy="2746822"/>
          </a:xfrm>
        </p:grpSpPr>
        <p:grpSp>
          <p:nvGrpSpPr>
            <p:cNvPr id="60" name="组 59"/>
            <p:cNvGrpSpPr/>
            <p:nvPr/>
          </p:nvGrpSpPr>
          <p:grpSpPr>
            <a:xfrm>
              <a:off x="6450501" y="1272209"/>
              <a:ext cx="4303644" cy="2146852"/>
              <a:chOff x="6195587" y="1499661"/>
              <a:chExt cx="3898111" cy="1704425"/>
            </a:xfrm>
          </p:grpSpPr>
          <p:sp>
            <p:nvSpPr>
              <p:cNvPr id="31" name="矩形 30"/>
              <p:cNvSpPr/>
              <p:nvPr/>
            </p:nvSpPr>
            <p:spPr>
              <a:xfrm flipH="1">
                <a:off x="6195587" y="1499661"/>
                <a:ext cx="3898111" cy="170442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32" name="矩形 31"/>
              <p:cNvSpPr/>
              <p:nvPr/>
            </p:nvSpPr>
            <p:spPr>
              <a:xfrm flipH="1">
                <a:off x="9086660" y="1499661"/>
                <a:ext cx="1007038" cy="1704425"/>
              </a:xfrm>
              <a:prstGeom prst="rect">
                <a:avLst/>
              </a:prstGeom>
              <a:solidFill>
                <a:schemeClr val="accent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30" name="矩形 29"/>
            <p:cNvSpPr/>
            <p:nvPr/>
          </p:nvSpPr>
          <p:spPr>
            <a:xfrm flipH="1">
              <a:off x="6450501" y="1439313"/>
              <a:ext cx="3191840" cy="17727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608965">
                <a:lnSpc>
                  <a:spcPct val="130000"/>
                </a:lnSpc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學生限報名一區，若選擇原就讀</a:t>
              </a:r>
              <a:r>
                <a:rPr lang="zh-TW" altLang="en-US" sz="22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國中所在地以外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之安置作業區報名，須</a:t>
              </a:r>
              <a:r>
                <a:rPr lang="zh-TW" altLang="en-US" sz="22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檢附相關</a:t>
              </a:r>
              <a:r>
                <a:rPr lang="zh-TW" altLang="en-US" sz="2200" b="1" u="sng" dirty="0" smtClean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證明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並通過跨區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資格審查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 flipH="1">
              <a:off x="6140817" y="3074570"/>
              <a:ext cx="616587" cy="674333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 flipH="1">
              <a:off x="9848594" y="1787935"/>
              <a:ext cx="689612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kumimoji="1" lang="en-US" altLang="zh-TW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endParaRPr kumimoji="1" lang="zh-CN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右箭头 56"/>
            <p:cNvSpPr/>
            <p:nvPr/>
          </p:nvSpPr>
          <p:spPr>
            <a:xfrm rot="8220000">
              <a:off x="5736133" y="3647608"/>
              <a:ext cx="649569" cy="371423"/>
            </a:xfrm>
            <a:prstGeom prst="rightArrow">
              <a:avLst>
                <a:gd name="adj1" fmla="val 2445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666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空心弧 4"/>
          <p:cNvSpPr/>
          <p:nvPr/>
        </p:nvSpPr>
        <p:spPr>
          <a:xfrm>
            <a:off x="-4094981" y="80426"/>
            <a:ext cx="7293488" cy="7293488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群組 3"/>
          <p:cNvGrpSpPr/>
          <p:nvPr/>
        </p:nvGrpSpPr>
        <p:grpSpPr>
          <a:xfrm>
            <a:off x="2589487" y="3948923"/>
            <a:ext cx="7736415" cy="1052596"/>
            <a:chOff x="2589487" y="3710387"/>
            <a:chExt cx="7736415" cy="1052596"/>
          </a:xfrm>
        </p:grpSpPr>
        <p:sp>
          <p:nvSpPr>
            <p:cNvPr id="8" name="任意形状 7"/>
            <p:cNvSpPr/>
            <p:nvPr/>
          </p:nvSpPr>
          <p:spPr>
            <a:xfrm>
              <a:off x="3110491" y="3718707"/>
              <a:ext cx="7215411" cy="1024720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9" name="椭圆 8"/>
            <p:cNvSpPr/>
            <p:nvPr/>
          </p:nvSpPr>
          <p:spPr>
            <a:xfrm>
              <a:off x="2589487" y="3713896"/>
              <a:ext cx="1042009" cy="1042009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27" name="组合 23"/>
            <p:cNvGrpSpPr/>
            <p:nvPr/>
          </p:nvGrpSpPr>
          <p:grpSpPr>
            <a:xfrm>
              <a:off x="2926984" y="4051736"/>
              <a:ext cx="367014" cy="366328"/>
              <a:chOff x="6262688" y="5170488"/>
              <a:chExt cx="1697038" cy="1693863"/>
            </a:xfrm>
            <a:solidFill>
              <a:schemeClr val="accent3"/>
            </a:solidFill>
          </p:grpSpPr>
          <p:sp>
            <p:nvSpPr>
              <p:cNvPr id="28" name="Freeform 19"/>
              <p:cNvSpPr>
                <a:spLocks noEditPoints="1"/>
              </p:cNvSpPr>
              <p:nvPr/>
            </p:nvSpPr>
            <p:spPr bwMode="auto">
              <a:xfrm>
                <a:off x="6262688" y="5170488"/>
                <a:ext cx="1697038" cy="1693863"/>
              </a:xfrm>
              <a:custGeom>
                <a:avLst/>
                <a:gdLst>
                  <a:gd name="T0" fmla="*/ 1760 w 2284"/>
                  <a:gd name="T1" fmla="*/ 1142 h 2284"/>
                  <a:gd name="T2" fmla="*/ 1919 w 2284"/>
                  <a:gd name="T3" fmla="*/ 1406 h 2284"/>
                  <a:gd name="T4" fmla="*/ 1756 w 2284"/>
                  <a:gd name="T5" fmla="*/ 1940 h 2284"/>
                  <a:gd name="T6" fmla="*/ 1878 w 2284"/>
                  <a:gd name="T7" fmla="*/ 1506 h 2284"/>
                  <a:gd name="T8" fmla="*/ 1433 w 2284"/>
                  <a:gd name="T9" fmla="*/ 1845 h 2284"/>
                  <a:gd name="T10" fmla="*/ 1496 w 2284"/>
                  <a:gd name="T11" fmla="*/ 1592 h 2284"/>
                  <a:gd name="T12" fmla="*/ 1142 w 2284"/>
                  <a:gd name="T13" fmla="*/ 2204 h 2284"/>
                  <a:gd name="T14" fmla="*/ 1405 w 2284"/>
                  <a:gd name="T15" fmla="*/ 1921 h 2284"/>
                  <a:gd name="T16" fmla="*/ 787 w 2284"/>
                  <a:gd name="T17" fmla="*/ 1592 h 2284"/>
                  <a:gd name="T18" fmla="*/ 850 w 2284"/>
                  <a:gd name="T19" fmla="*/ 1845 h 2284"/>
                  <a:gd name="T20" fmla="*/ 528 w 2284"/>
                  <a:gd name="T21" fmla="*/ 1940 h 2284"/>
                  <a:gd name="T22" fmla="*/ 704 w 2284"/>
                  <a:gd name="T23" fmla="*/ 1580 h 2284"/>
                  <a:gd name="T24" fmla="*/ 80 w 2284"/>
                  <a:gd name="T25" fmla="*/ 1143 h 2284"/>
                  <a:gd name="T26" fmla="*/ 523 w 2284"/>
                  <a:gd name="T27" fmla="*/ 1142 h 2284"/>
                  <a:gd name="T28" fmla="*/ 676 w 2284"/>
                  <a:gd name="T29" fmla="*/ 950 h 2284"/>
                  <a:gd name="T30" fmla="*/ 439 w 2284"/>
                  <a:gd name="T31" fmla="*/ 851 h 2284"/>
                  <a:gd name="T32" fmla="*/ 676 w 2284"/>
                  <a:gd name="T33" fmla="*/ 1335 h 2284"/>
                  <a:gd name="T34" fmla="*/ 438 w 2284"/>
                  <a:gd name="T35" fmla="*/ 1434 h 2284"/>
                  <a:gd name="T36" fmla="*/ 670 w 2284"/>
                  <a:gd name="T37" fmla="*/ 1204 h 2284"/>
                  <a:gd name="T38" fmla="*/ 670 w 2284"/>
                  <a:gd name="T39" fmla="*/ 1080 h 2284"/>
                  <a:gd name="T40" fmla="*/ 391 w 2284"/>
                  <a:gd name="T41" fmla="*/ 392 h 2284"/>
                  <a:gd name="T42" fmla="*/ 778 w 2284"/>
                  <a:gd name="T43" fmla="*/ 407 h 2284"/>
                  <a:gd name="T44" fmla="*/ 391 w 2284"/>
                  <a:gd name="T45" fmla="*/ 392 h 2284"/>
                  <a:gd name="T46" fmla="*/ 1074 w 2284"/>
                  <a:gd name="T47" fmla="*/ 574 h 2284"/>
                  <a:gd name="T48" fmla="*/ 850 w 2284"/>
                  <a:gd name="T49" fmla="*/ 440 h 2284"/>
                  <a:gd name="T50" fmla="*/ 1405 w 2284"/>
                  <a:gd name="T51" fmla="*/ 364 h 2284"/>
                  <a:gd name="T52" fmla="*/ 1142 w 2284"/>
                  <a:gd name="T53" fmla="*/ 80 h 2284"/>
                  <a:gd name="T54" fmla="*/ 1335 w 2284"/>
                  <a:gd name="T55" fmla="*/ 677 h 2284"/>
                  <a:gd name="T56" fmla="*/ 1496 w 2284"/>
                  <a:gd name="T57" fmla="*/ 693 h 2284"/>
                  <a:gd name="T58" fmla="*/ 1509 w 2284"/>
                  <a:gd name="T59" fmla="*/ 775 h 2284"/>
                  <a:gd name="T60" fmla="*/ 1431 w 2284"/>
                  <a:gd name="T61" fmla="*/ 765 h 2284"/>
                  <a:gd name="T62" fmla="*/ 1142 w 2284"/>
                  <a:gd name="T63" fmla="*/ 623 h 2284"/>
                  <a:gd name="T64" fmla="*/ 1081 w 2284"/>
                  <a:gd name="T65" fmla="*/ 671 h 2284"/>
                  <a:gd name="T66" fmla="*/ 774 w 2284"/>
                  <a:gd name="T67" fmla="*/ 775 h 2284"/>
                  <a:gd name="T68" fmla="*/ 764 w 2284"/>
                  <a:gd name="T69" fmla="*/ 853 h 2284"/>
                  <a:gd name="T70" fmla="*/ 774 w 2284"/>
                  <a:gd name="T71" fmla="*/ 1510 h 2284"/>
                  <a:gd name="T72" fmla="*/ 852 w 2284"/>
                  <a:gd name="T73" fmla="*/ 1520 h 2284"/>
                  <a:gd name="T74" fmla="*/ 1142 w 2284"/>
                  <a:gd name="T75" fmla="*/ 1662 h 2284"/>
                  <a:gd name="T76" fmla="*/ 1203 w 2284"/>
                  <a:gd name="T77" fmla="*/ 1614 h 2284"/>
                  <a:gd name="T78" fmla="*/ 1509 w 2284"/>
                  <a:gd name="T79" fmla="*/ 1510 h 2284"/>
                  <a:gd name="T80" fmla="*/ 1519 w 2284"/>
                  <a:gd name="T81" fmla="*/ 1432 h 2284"/>
                  <a:gd name="T82" fmla="*/ 1302 w 2284"/>
                  <a:gd name="T83" fmla="*/ 1530 h 2284"/>
                  <a:gd name="T84" fmla="*/ 864 w 2284"/>
                  <a:gd name="T85" fmla="*/ 1420 h 2284"/>
                  <a:gd name="T86" fmla="*/ 754 w 2284"/>
                  <a:gd name="T87" fmla="*/ 982 h 2284"/>
                  <a:gd name="T88" fmla="*/ 1142 w 2284"/>
                  <a:gd name="T89" fmla="*/ 750 h 2284"/>
                  <a:gd name="T90" fmla="*/ 1529 w 2284"/>
                  <a:gd name="T91" fmla="*/ 982 h 2284"/>
                  <a:gd name="T92" fmla="*/ 1419 w 2284"/>
                  <a:gd name="T93" fmla="*/ 1420 h 2284"/>
                  <a:gd name="T94" fmla="*/ 1607 w 2284"/>
                  <a:gd name="T95" fmla="*/ 950 h 2284"/>
                  <a:gd name="T96" fmla="*/ 1710 w 2284"/>
                  <a:gd name="T97" fmla="*/ 1075 h 2284"/>
                  <a:gd name="T98" fmla="*/ 1845 w 2284"/>
                  <a:gd name="T99" fmla="*/ 1434 h 2284"/>
                  <a:gd name="T100" fmla="*/ 1711 w 2284"/>
                  <a:gd name="T101" fmla="*/ 1210 h 2284"/>
                  <a:gd name="T102" fmla="*/ 1661 w 2284"/>
                  <a:gd name="T103" fmla="*/ 1142 h 2284"/>
                  <a:gd name="T104" fmla="*/ 1613 w 2284"/>
                  <a:gd name="T105" fmla="*/ 1080 h 2284"/>
                  <a:gd name="T106" fmla="*/ 1893 w 2284"/>
                  <a:gd name="T107" fmla="*/ 392 h 2284"/>
                  <a:gd name="T108" fmla="*/ 1505 w 2284"/>
                  <a:gd name="T109" fmla="*/ 407 h 2284"/>
                  <a:gd name="T110" fmla="*/ 1952 w 2284"/>
                  <a:gd name="T111" fmla="*/ 807 h 2284"/>
                  <a:gd name="T112" fmla="*/ 1477 w 2284"/>
                  <a:gd name="T113" fmla="*/ 332 h 2284"/>
                  <a:gd name="T114" fmla="*/ 528 w 2284"/>
                  <a:gd name="T115" fmla="*/ 265 h 2284"/>
                  <a:gd name="T116" fmla="*/ 0 w 2284"/>
                  <a:gd name="T117" fmla="*/ 1143 h 2284"/>
                  <a:gd name="T118" fmla="*/ 528 w 2284"/>
                  <a:gd name="T119" fmla="*/ 2020 h 2284"/>
                  <a:gd name="T120" fmla="*/ 1477 w 2284"/>
                  <a:gd name="T121" fmla="*/ 1953 h 2284"/>
                  <a:gd name="T122" fmla="*/ 1952 w 2284"/>
                  <a:gd name="T123" fmla="*/ 1478 h 2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84" h="2284">
                    <a:moveTo>
                      <a:pt x="1919" y="1406"/>
                    </a:moveTo>
                    <a:lnTo>
                      <a:pt x="1919" y="1406"/>
                    </a:lnTo>
                    <a:cubicBezTo>
                      <a:pt x="1878" y="1322"/>
                      <a:pt x="1825" y="1233"/>
                      <a:pt x="1760" y="1142"/>
                    </a:cubicBezTo>
                    <a:cubicBezTo>
                      <a:pt x="1824" y="1053"/>
                      <a:pt x="1878" y="965"/>
                      <a:pt x="1920" y="879"/>
                    </a:cubicBezTo>
                    <a:cubicBezTo>
                      <a:pt x="2100" y="953"/>
                      <a:pt x="2204" y="1049"/>
                      <a:pt x="2204" y="1143"/>
                    </a:cubicBezTo>
                    <a:cubicBezTo>
                      <a:pt x="2204" y="1236"/>
                      <a:pt x="2100" y="1332"/>
                      <a:pt x="1919" y="1406"/>
                    </a:cubicBezTo>
                    <a:close/>
                    <a:moveTo>
                      <a:pt x="1893" y="1893"/>
                    </a:moveTo>
                    <a:lnTo>
                      <a:pt x="1893" y="1893"/>
                    </a:lnTo>
                    <a:cubicBezTo>
                      <a:pt x="1862" y="1924"/>
                      <a:pt x="1816" y="1940"/>
                      <a:pt x="1756" y="1940"/>
                    </a:cubicBezTo>
                    <a:cubicBezTo>
                      <a:pt x="1684" y="1940"/>
                      <a:pt x="1599" y="1918"/>
                      <a:pt x="1505" y="1878"/>
                    </a:cubicBezTo>
                    <a:cubicBezTo>
                      <a:pt x="1536" y="1790"/>
                      <a:pt x="1561" y="1689"/>
                      <a:pt x="1579" y="1580"/>
                    </a:cubicBezTo>
                    <a:cubicBezTo>
                      <a:pt x="1689" y="1562"/>
                      <a:pt x="1789" y="1537"/>
                      <a:pt x="1878" y="1506"/>
                    </a:cubicBezTo>
                    <a:cubicBezTo>
                      <a:pt x="1954" y="1686"/>
                      <a:pt x="1959" y="1828"/>
                      <a:pt x="1893" y="1893"/>
                    </a:cubicBezTo>
                    <a:close/>
                    <a:moveTo>
                      <a:pt x="1433" y="1845"/>
                    </a:moveTo>
                    <a:lnTo>
                      <a:pt x="1433" y="1845"/>
                    </a:lnTo>
                    <a:cubicBezTo>
                      <a:pt x="1361" y="1809"/>
                      <a:pt x="1286" y="1764"/>
                      <a:pt x="1210" y="1711"/>
                    </a:cubicBezTo>
                    <a:cubicBezTo>
                      <a:pt x="1251" y="1679"/>
                      <a:pt x="1293" y="1644"/>
                      <a:pt x="1335" y="1608"/>
                    </a:cubicBezTo>
                    <a:cubicBezTo>
                      <a:pt x="1390" y="1604"/>
                      <a:pt x="1444" y="1599"/>
                      <a:pt x="1496" y="1592"/>
                    </a:cubicBezTo>
                    <a:cubicBezTo>
                      <a:pt x="1480" y="1686"/>
                      <a:pt x="1458" y="1771"/>
                      <a:pt x="1433" y="1845"/>
                    </a:cubicBezTo>
                    <a:close/>
                    <a:moveTo>
                      <a:pt x="1142" y="2204"/>
                    </a:moveTo>
                    <a:lnTo>
                      <a:pt x="1142" y="2204"/>
                    </a:lnTo>
                    <a:cubicBezTo>
                      <a:pt x="1049" y="2204"/>
                      <a:pt x="952" y="2101"/>
                      <a:pt x="878" y="1921"/>
                    </a:cubicBezTo>
                    <a:cubicBezTo>
                      <a:pt x="963" y="1879"/>
                      <a:pt x="1052" y="1825"/>
                      <a:pt x="1142" y="1761"/>
                    </a:cubicBezTo>
                    <a:cubicBezTo>
                      <a:pt x="1231" y="1825"/>
                      <a:pt x="1320" y="1879"/>
                      <a:pt x="1405" y="1921"/>
                    </a:cubicBezTo>
                    <a:cubicBezTo>
                      <a:pt x="1331" y="2101"/>
                      <a:pt x="1235" y="2204"/>
                      <a:pt x="1142" y="2204"/>
                    </a:cubicBezTo>
                    <a:close/>
                    <a:moveTo>
                      <a:pt x="787" y="1592"/>
                    </a:moveTo>
                    <a:lnTo>
                      <a:pt x="787" y="1592"/>
                    </a:lnTo>
                    <a:cubicBezTo>
                      <a:pt x="839" y="1599"/>
                      <a:pt x="893" y="1604"/>
                      <a:pt x="949" y="1608"/>
                    </a:cubicBezTo>
                    <a:cubicBezTo>
                      <a:pt x="990" y="1644"/>
                      <a:pt x="1032" y="1679"/>
                      <a:pt x="1074" y="1711"/>
                    </a:cubicBezTo>
                    <a:cubicBezTo>
                      <a:pt x="997" y="1764"/>
                      <a:pt x="922" y="1809"/>
                      <a:pt x="850" y="1845"/>
                    </a:cubicBezTo>
                    <a:cubicBezTo>
                      <a:pt x="825" y="1771"/>
                      <a:pt x="804" y="1686"/>
                      <a:pt x="787" y="1592"/>
                    </a:cubicBezTo>
                    <a:close/>
                    <a:moveTo>
                      <a:pt x="528" y="1940"/>
                    </a:moveTo>
                    <a:lnTo>
                      <a:pt x="528" y="1940"/>
                    </a:lnTo>
                    <a:cubicBezTo>
                      <a:pt x="468" y="1940"/>
                      <a:pt x="421" y="1924"/>
                      <a:pt x="391" y="1893"/>
                    </a:cubicBezTo>
                    <a:cubicBezTo>
                      <a:pt x="325" y="1828"/>
                      <a:pt x="330" y="1686"/>
                      <a:pt x="405" y="1506"/>
                    </a:cubicBezTo>
                    <a:cubicBezTo>
                      <a:pt x="494" y="1537"/>
                      <a:pt x="595" y="1562"/>
                      <a:pt x="704" y="1580"/>
                    </a:cubicBezTo>
                    <a:cubicBezTo>
                      <a:pt x="722" y="1689"/>
                      <a:pt x="747" y="1790"/>
                      <a:pt x="778" y="1878"/>
                    </a:cubicBezTo>
                    <a:cubicBezTo>
                      <a:pt x="685" y="1918"/>
                      <a:pt x="599" y="1940"/>
                      <a:pt x="528" y="1940"/>
                    </a:cubicBezTo>
                    <a:close/>
                    <a:moveTo>
                      <a:pt x="80" y="1143"/>
                    </a:moveTo>
                    <a:lnTo>
                      <a:pt x="80" y="1143"/>
                    </a:lnTo>
                    <a:cubicBezTo>
                      <a:pt x="80" y="1049"/>
                      <a:pt x="183" y="953"/>
                      <a:pt x="364" y="879"/>
                    </a:cubicBezTo>
                    <a:cubicBezTo>
                      <a:pt x="406" y="965"/>
                      <a:pt x="459" y="1053"/>
                      <a:pt x="523" y="1142"/>
                    </a:cubicBezTo>
                    <a:cubicBezTo>
                      <a:pt x="458" y="1233"/>
                      <a:pt x="405" y="1322"/>
                      <a:pt x="364" y="1406"/>
                    </a:cubicBezTo>
                    <a:cubicBezTo>
                      <a:pt x="183" y="1332"/>
                      <a:pt x="80" y="1236"/>
                      <a:pt x="80" y="1143"/>
                    </a:cubicBezTo>
                    <a:close/>
                    <a:moveTo>
                      <a:pt x="676" y="950"/>
                    </a:moveTo>
                    <a:lnTo>
                      <a:pt x="676" y="950"/>
                    </a:lnTo>
                    <a:cubicBezTo>
                      <a:pt x="639" y="991"/>
                      <a:pt x="605" y="1033"/>
                      <a:pt x="573" y="1075"/>
                    </a:cubicBezTo>
                    <a:cubicBezTo>
                      <a:pt x="520" y="999"/>
                      <a:pt x="475" y="924"/>
                      <a:pt x="439" y="851"/>
                    </a:cubicBezTo>
                    <a:cubicBezTo>
                      <a:pt x="514" y="826"/>
                      <a:pt x="598" y="804"/>
                      <a:pt x="692" y="788"/>
                    </a:cubicBezTo>
                    <a:cubicBezTo>
                      <a:pt x="685" y="840"/>
                      <a:pt x="680" y="894"/>
                      <a:pt x="676" y="950"/>
                    </a:cubicBezTo>
                    <a:close/>
                    <a:moveTo>
                      <a:pt x="676" y="1335"/>
                    </a:moveTo>
                    <a:lnTo>
                      <a:pt x="676" y="1335"/>
                    </a:lnTo>
                    <a:cubicBezTo>
                      <a:pt x="680" y="1391"/>
                      <a:pt x="685" y="1445"/>
                      <a:pt x="692" y="1497"/>
                    </a:cubicBezTo>
                    <a:cubicBezTo>
                      <a:pt x="598" y="1481"/>
                      <a:pt x="513" y="1459"/>
                      <a:pt x="438" y="1434"/>
                    </a:cubicBezTo>
                    <a:cubicBezTo>
                      <a:pt x="473" y="1363"/>
                      <a:pt x="518" y="1288"/>
                      <a:pt x="573" y="1210"/>
                    </a:cubicBezTo>
                    <a:cubicBezTo>
                      <a:pt x="605" y="1252"/>
                      <a:pt x="640" y="1294"/>
                      <a:pt x="676" y="1335"/>
                    </a:cubicBezTo>
                    <a:close/>
                    <a:moveTo>
                      <a:pt x="670" y="1204"/>
                    </a:moveTo>
                    <a:lnTo>
                      <a:pt x="670" y="1204"/>
                    </a:lnTo>
                    <a:cubicBezTo>
                      <a:pt x="654" y="1183"/>
                      <a:pt x="637" y="1163"/>
                      <a:pt x="622" y="1142"/>
                    </a:cubicBezTo>
                    <a:cubicBezTo>
                      <a:pt x="637" y="1122"/>
                      <a:pt x="653" y="1101"/>
                      <a:pt x="670" y="1080"/>
                    </a:cubicBezTo>
                    <a:cubicBezTo>
                      <a:pt x="670" y="1101"/>
                      <a:pt x="669" y="1122"/>
                      <a:pt x="669" y="1143"/>
                    </a:cubicBezTo>
                    <a:cubicBezTo>
                      <a:pt x="669" y="1163"/>
                      <a:pt x="670" y="1184"/>
                      <a:pt x="670" y="1204"/>
                    </a:cubicBezTo>
                    <a:close/>
                    <a:moveTo>
                      <a:pt x="391" y="392"/>
                    </a:moveTo>
                    <a:lnTo>
                      <a:pt x="391" y="392"/>
                    </a:lnTo>
                    <a:cubicBezTo>
                      <a:pt x="421" y="361"/>
                      <a:pt x="468" y="345"/>
                      <a:pt x="528" y="345"/>
                    </a:cubicBezTo>
                    <a:cubicBezTo>
                      <a:pt x="599" y="345"/>
                      <a:pt x="685" y="367"/>
                      <a:pt x="778" y="407"/>
                    </a:cubicBezTo>
                    <a:cubicBezTo>
                      <a:pt x="747" y="495"/>
                      <a:pt x="722" y="596"/>
                      <a:pt x="704" y="705"/>
                    </a:cubicBezTo>
                    <a:cubicBezTo>
                      <a:pt x="595" y="723"/>
                      <a:pt x="494" y="748"/>
                      <a:pt x="406" y="779"/>
                    </a:cubicBezTo>
                    <a:cubicBezTo>
                      <a:pt x="330" y="599"/>
                      <a:pt x="324" y="458"/>
                      <a:pt x="391" y="392"/>
                    </a:cubicBezTo>
                    <a:close/>
                    <a:moveTo>
                      <a:pt x="850" y="440"/>
                    </a:moveTo>
                    <a:lnTo>
                      <a:pt x="850" y="440"/>
                    </a:lnTo>
                    <a:cubicBezTo>
                      <a:pt x="922" y="476"/>
                      <a:pt x="997" y="521"/>
                      <a:pt x="1074" y="574"/>
                    </a:cubicBezTo>
                    <a:cubicBezTo>
                      <a:pt x="1032" y="606"/>
                      <a:pt x="990" y="641"/>
                      <a:pt x="949" y="677"/>
                    </a:cubicBezTo>
                    <a:cubicBezTo>
                      <a:pt x="893" y="681"/>
                      <a:pt x="839" y="686"/>
                      <a:pt x="787" y="693"/>
                    </a:cubicBezTo>
                    <a:cubicBezTo>
                      <a:pt x="804" y="599"/>
                      <a:pt x="825" y="514"/>
                      <a:pt x="850" y="440"/>
                    </a:cubicBezTo>
                    <a:close/>
                    <a:moveTo>
                      <a:pt x="1142" y="80"/>
                    </a:moveTo>
                    <a:lnTo>
                      <a:pt x="1142" y="80"/>
                    </a:lnTo>
                    <a:cubicBezTo>
                      <a:pt x="1235" y="80"/>
                      <a:pt x="1331" y="184"/>
                      <a:pt x="1405" y="364"/>
                    </a:cubicBezTo>
                    <a:cubicBezTo>
                      <a:pt x="1320" y="406"/>
                      <a:pt x="1231" y="460"/>
                      <a:pt x="1142" y="524"/>
                    </a:cubicBezTo>
                    <a:cubicBezTo>
                      <a:pt x="1052" y="460"/>
                      <a:pt x="963" y="406"/>
                      <a:pt x="878" y="364"/>
                    </a:cubicBezTo>
                    <a:cubicBezTo>
                      <a:pt x="952" y="184"/>
                      <a:pt x="1049" y="80"/>
                      <a:pt x="1142" y="80"/>
                    </a:cubicBezTo>
                    <a:close/>
                    <a:moveTo>
                      <a:pt x="1496" y="693"/>
                    </a:moveTo>
                    <a:lnTo>
                      <a:pt x="1496" y="693"/>
                    </a:lnTo>
                    <a:cubicBezTo>
                      <a:pt x="1444" y="686"/>
                      <a:pt x="1390" y="681"/>
                      <a:pt x="1335" y="677"/>
                    </a:cubicBezTo>
                    <a:cubicBezTo>
                      <a:pt x="1293" y="641"/>
                      <a:pt x="1251" y="606"/>
                      <a:pt x="1210" y="574"/>
                    </a:cubicBezTo>
                    <a:cubicBezTo>
                      <a:pt x="1286" y="521"/>
                      <a:pt x="1361" y="476"/>
                      <a:pt x="1433" y="440"/>
                    </a:cubicBezTo>
                    <a:cubicBezTo>
                      <a:pt x="1458" y="514"/>
                      <a:pt x="1480" y="599"/>
                      <a:pt x="1496" y="693"/>
                    </a:cubicBezTo>
                    <a:close/>
                    <a:moveTo>
                      <a:pt x="1431" y="765"/>
                    </a:moveTo>
                    <a:lnTo>
                      <a:pt x="1431" y="765"/>
                    </a:lnTo>
                    <a:cubicBezTo>
                      <a:pt x="1458" y="768"/>
                      <a:pt x="1484" y="771"/>
                      <a:pt x="1509" y="775"/>
                    </a:cubicBezTo>
                    <a:cubicBezTo>
                      <a:pt x="1513" y="800"/>
                      <a:pt x="1516" y="826"/>
                      <a:pt x="1519" y="853"/>
                    </a:cubicBezTo>
                    <a:cubicBezTo>
                      <a:pt x="1505" y="838"/>
                      <a:pt x="1490" y="823"/>
                      <a:pt x="1476" y="809"/>
                    </a:cubicBezTo>
                    <a:cubicBezTo>
                      <a:pt x="1461" y="794"/>
                      <a:pt x="1446" y="779"/>
                      <a:pt x="1431" y="765"/>
                    </a:cubicBezTo>
                    <a:close/>
                    <a:moveTo>
                      <a:pt x="1081" y="671"/>
                    </a:moveTo>
                    <a:lnTo>
                      <a:pt x="1081" y="671"/>
                    </a:lnTo>
                    <a:cubicBezTo>
                      <a:pt x="1101" y="655"/>
                      <a:pt x="1121" y="639"/>
                      <a:pt x="1142" y="623"/>
                    </a:cubicBezTo>
                    <a:cubicBezTo>
                      <a:pt x="1162" y="639"/>
                      <a:pt x="1182" y="655"/>
                      <a:pt x="1203" y="671"/>
                    </a:cubicBezTo>
                    <a:cubicBezTo>
                      <a:pt x="1182" y="670"/>
                      <a:pt x="1162" y="670"/>
                      <a:pt x="1142" y="670"/>
                    </a:cubicBezTo>
                    <a:cubicBezTo>
                      <a:pt x="1121" y="670"/>
                      <a:pt x="1101" y="670"/>
                      <a:pt x="1081" y="671"/>
                    </a:cubicBezTo>
                    <a:close/>
                    <a:moveTo>
                      <a:pt x="764" y="853"/>
                    </a:moveTo>
                    <a:lnTo>
                      <a:pt x="764" y="853"/>
                    </a:lnTo>
                    <a:cubicBezTo>
                      <a:pt x="767" y="826"/>
                      <a:pt x="770" y="800"/>
                      <a:pt x="774" y="775"/>
                    </a:cubicBezTo>
                    <a:cubicBezTo>
                      <a:pt x="799" y="771"/>
                      <a:pt x="826" y="768"/>
                      <a:pt x="852" y="765"/>
                    </a:cubicBezTo>
                    <a:cubicBezTo>
                      <a:pt x="837" y="779"/>
                      <a:pt x="822" y="794"/>
                      <a:pt x="808" y="809"/>
                    </a:cubicBezTo>
                    <a:cubicBezTo>
                      <a:pt x="793" y="823"/>
                      <a:pt x="779" y="838"/>
                      <a:pt x="764" y="853"/>
                    </a:cubicBezTo>
                    <a:close/>
                    <a:moveTo>
                      <a:pt x="852" y="1520"/>
                    </a:moveTo>
                    <a:lnTo>
                      <a:pt x="852" y="1520"/>
                    </a:lnTo>
                    <a:cubicBezTo>
                      <a:pt x="826" y="1517"/>
                      <a:pt x="799" y="1514"/>
                      <a:pt x="774" y="1510"/>
                    </a:cubicBezTo>
                    <a:cubicBezTo>
                      <a:pt x="770" y="1485"/>
                      <a:pt x="767" y="1459"/>
                      <a:pt x="764" y="1432"/>
                    </a:cubicBezTo>
                    <a:cubicBezTo>
                      <a:pt x="779" y="1447"/>
                      <a:pt x="793" y="1462"/>
                      <a:pt x="808" y="1476"/>
                    </a:cubicBezTo>
                    <a:cubicBezTo>
                      <a:pt x="822" y="1491"/>
                      <a:pt x="837" y="1506"/>
                      <a:pt x="852" y="1520"/>
                    </a:cubicBezTo>
                    <a:close/>
                    <a:moveTo>
                      <a:pt x="1203" y="1614"/>
                    </a:moveTo>
                    <a:lnTo>
                      <a:pt x="1203" y="1614"/>
                    </a:lnTo>
                    <a:cubicBezTo>
                      <a:pt x="1182" y="1630"/>
                      <a:pt x="1162" y="1646"/>
                      <a:pt x="1142" y="1662"/>
                    </a:cubicBezTo>
                    <a:cubicBezTo>
                      <a:pt x="1121" y="1646"/>
                      <a:pt x="1101" y="1630"/>
                      <a:pt x="1081" y="1614"/>
                    </a:cubicBezTo>
                    <a:cubicBezTo>
                      <a:pt x="1101" y="1615"/>
                      <a:pt x="1121" y="1615"/>
                      <a:pt x="1142" y="1615"/>
                    </a:cubicBezTo>
                    <a:cubicBezTo>
                      <a:pt x="1162" y="1615"/>
                      <a:pt x="1182" y="1615"/>
                      <a:pt x="1203" y="1614"/>
                    </a:cubicBezTo>
                    <a:close/>
                    <a:moveTo>
                      <a:pt x="1519" y="1432"/>
                    </a:moveTo>
                    <a:lnTo>
                      <a:pt x="1519" y="1432"/>
                    </a:lnTo>
                    <a:cubicBezTo>
                      <a:pt x="1516" y="1459"/>
                      <a:pt x="1513" y="1485"/>
                      <a:pt x="1509" y="1510"/>
                    </a:cubicBezTo>
                    <a:cubicBezTo>
                      <a:pt x="1484" y="1514"/>
                      <a:pt x="1458" y="1517"/>
                      <a:pt x="1431" y="1520"/>
                    </a:cubicBezTo>
                    <a:cubicBezTo>
                      <a:pt x="1446" y="1506"/>
                      <a:pt x="1461" y="1491"/>
                      <a:pt x="1476" y="1476"/>
                    </a:cubicBezTo>
                    <a:cubicBezTo>
                      <a:pt x="1490" y="1462"/>
                      <a:pt x="1505" y="1447"/>
                      <a:pt x="1519" y="1432"/>
                    </a:cubicBezTo>
                    <a:close/>
                    <a:moveTo>
                      <a:pt x="1419" y="1420"/>
                    </a:moveTo>
                    <a:lnTo>
                      <a:pt x="1419" y="1420"/>
                    </a:lnTo>
                    <a:cubicBezTo>
                      <a:pt x="1381" y="1458"/>
                      <a:pt x="1342" y="1495"/>
                      <a:pt x="1302" y="1530"/>
                    </a:cubicBezTo>
                    <a:cubicBezTo>
                      <a:pt x="1250" y="1533"/>
                      <a:pt x="1197" y="1535"/>
                      <a:pt x="1142" y="1535"/>
                    </a:cubicBezTo>
                    <a:cubicBezTo>
                      <a:pt x="1087" y="1535"/>
                      <a:pt x="1033" y="1533"/>
                      <a:pt x="981" y="1530"/>
                    </a:cubicBezTo>
                    <a:cubicBezTo>
                      <a:pt x="942" y="1495"/>
                      <a:pt x="903" y="1458"/>
                      <a:pt x="864" y="1420"/>
                    </a:cubicBezTo>
                    <a:cubicBezTo>
                      <a:pt x="826" y="1381"/>
                      <a:pt x="789" y="1342"/>
                      <a:pt x="754" y="1303"/>
                    </a:cubicBezTo>
                    <a:cubicBezTo>
                      <a:pt x="751" y="1251"/>
                      <a:pt x="749" y="1198"/>
                      <a:pt x="749" y="1143"/>
                    </a:cubicBezTo>
                    <a:cubicBezTo>
                      <a:pt x="749" y="1087"/>
                      <a:pt x="751" y="1034"/>
                      <a:pt x="754" y="982"/>
                    </a:cubicBezTo>
                    <a:cubicBezTo>
                      <a:pt x="789" y="943"/>
                      <a:pt x="825" y="904"/>
                      <a:pt x="864" y="865"/>
                    </a:cubicBezTo>
                    <a:cubicBezTo>
                      <a:pt x="903" y="827"/>
                      <a:pt x="942" y="790"/>
                      <a:pt x="981" y="755"/>
                    </a:cubicBezTo>
                    <a:cubicBezTo>
                      <a:pt x="1033" y="752"/>
                      <a:pt x="1087" y="750"/>
                      <a:pt x="1142" y="750"/>
                    </a:cubicBezTo>
                    <a:cubicBezTo>
                      <a:pt x="1197" y="750"/>
                      <a:pt x="1250" y="752"/>
                      <a:pt x="1302" y="755"/>
                    </a:cubicBezTo>
                    <a:cubicBezTo>
                      <a:pt x="1342" y="790"/>
                      <a:pt x="1381" y="827"/>
                      <a:pt x="1419" y="865"/>
                    </a:cubicBezTo>
                    <a:cubicBezTo>
                      <a:pt x="1458" y="904"/>
                      <a:pt x="1495" y="943"/>
                      <a:pt x="1529" y="982"/>
                    </a:cubicBezTo>
                    <a:cubicBezTo>
                      <a:pt x="1532" y="1034"/>
                      <a:pt x="1534" y="1087"/>
                      <a:pt x="1534" y="1143"/>
                    </a:cubicBezTo>
                    <a:cubicBezTo>
                      <a:pt x="1534" y="1198"/>
                      <a:pt x="1532" y="1251"/>
                      <a:pt x="1529" y="1303"/>
                    </a:cubicBezTo>
                    <a:cubicBezTo>
                      <a:pt x="1494" y="1342"/>
                      <a:pt x="1457" y="1381"/>
                      <a:pt x="1419" y="1420"/>
                    </a:cubicBezTo>
                    <a:close/>
                    <a:moveTo>
                      <a:pt x="1710" y="1075"/>
                    </a:moveTo>
                    <a:lnTo>
                      <a:pt x="1710" y="1075"/>
                    </a:lnTo>
                    <a:cubicBezTo>
                      <a:pt x="1678" y="1033"/>
                      <a:pt x="1644" y="991"/>
                      <a:pt x="1607" y="950"/>
                    </a:cubicBezTo>
                    <a:cubicBezTo>
                      <a:pt x="1604" y="894"/>
                      <a:pt x="1598" y="840"/>
                      <a:pt x="1591" y="788"/>
                    </a:cubicBezTo>
                    <a:cubicBezTo>
                      <a:pt x="1685" y="804"/>
                      <a:pt x="1770" y="826"/>
                      <a:pt x="1844" y="851"/>
                    </a:cubicBezTo>
                    <a:cubicBezTo>
                      <a:pt x="1808" y="924"/>
                      <a:pt x="1763" y="999"/>
                      <a:pt x="1710" y="1075"/>
                    </a:cubicBezTo>
                    <a:close/>
                    <a:moveTo>
                      <a:pt x="1711" y="1210"/>
                    </a:moveTo>
                    <a:lnTo>
                      <a:pt x="1711" y="1210"/>
                    </a:lnTo>
                    <a:cubicBezTo>
                      <a:pt x="1765" y="1288"/>
                      <a:pt x="1810" y="1363"/>
                      <a:pt x="1845" y="1434"/>
                    </a:cubicBezTo>
                    <a:cubicBezTo>
                      <a:pt x="1770" y="1459"/>
                      <a:pt x="1685" y="1481"/>
                      <a:pt x="1591" y="1497"/>
                    </a:cubicBezTo>
                    <a:cubicBezTo>
                      <a:pt x="1598" y="1445"/>
                      <a:pt x="1604" y="1391"/>
                      <a:pt x="1607" y="1335"/>
                    </a:cubicBezTo>
                    <a:cubicBezTo>
                      <a:pt x="1644" y="1294"/>
                      <a:pt x="1678" y="1252"/>
                      <a:pt x="1711" y="1210"/>
                    </a:cubicBezTo>
                    <a:close/>
                    <a:moveTo>
                      <a:pt x="1613" y="1080"/>
                    </a:moveTo>
                    <a:lnTo>
                      <a:pt x="1613" y="1080"/>
                    </a:lnTo>
                    <a:cubicBezTo>
                      <a:pt x="1630" y="1101"/>
                      <a:pt x="1646" y="1122"/>
                      <a:pt x="1661" y="1142"/>
                    </a:cubicBezTo>
                    <a:cubicBezTo>
                      <a:pt x="1646" y="1163"/>
                      <a:pt x="1630" y="1183"/>
                      <a:pt x="1613" y="1204"/>
                    </a:cubicBezTo>
                    <a:cubicBezTo>
                      <a:pt x="1614" y="1184"/>
                      <a:pt x="1614" y="1163"/>
                      <a:pt x="1614" y="1143"/>
                    </a:cubicBezTo>
                    <a:cubicBezTo>
                      <a:pt x="1614" y="1122"/>
                      <a:pt x="1614" y="1101"/>
                      <a:pt x="1613" y="1080"/>
                    </a:cubicBezTo>
                    <a:close/>
                    <a:moveTo>
                      <a:pt x="1756" y="345"/>
                    </a:moveTo>
                    <a:lnTo>
                      <a:pt x="1756" y="345"/>
                    </a:lnTo>
                    <a:cubicBezTo>
                      <a:pt x="1816" y="345"/>
                      <a:pt x="1862" y="361"/>
                      <a:pt x="1893" y="392"/>
                    </a:cubicBezTo>
                    <a:cubicBezTo>
                      <a:pt x="1959" y="458"/>
                      <a:pt x="1953" y="599"/>
                      <a:pt x="1878" y="779"/>
                    </a:cubicBezTo>
                    <a:cubicBezTo>
                      <a:pt x="1789" y="748"/>
                      <a:pt x="1689" y="723"/>
                      <a:pt x="1579" y="705"/>
                    </a:cubicBezTo>
                    <a:cubicBezTo>
                      <a:pt x="1561" y="596"/>
                      <a:pt x="1536" y="495"/>
                      <a:pt x="1505" y="407"/>
                    </a:cubicBezTo>
                    <a:cubicBezTo>
                      <a:pt x="1599" y="367"/>
                      <a:pt x="1684" y="345"/>
                      <a:pt x="1756" y="345"/>
                    </a:cubicBezTo>
                    <a:close/>
                    <a:moveTo>
                      <a:pt x="1952" y="807"/>
                    </a:moveTo>
                    <a:lnTo>
                      <a:pt x="1952" y="807"/>
                    </a:lnTo>
                    <a:cubicBezTo>
                      <a:pt x="2042" y="594"/>
                      <a:pt x="2041" y="427"/>
                      <a:pt x="1949" y="335"/>
                    </a:cubicBezTo>
                    <a:cubicBezTo>
                      <a:pt x="1903" y="289"/>
                      <a:pt x="1838" y="265"/>
                      <a:pt x="1756" y="265"/>
                    </a:cubicBezTo>
                    <a:cubicBezTo>
                      <a:pt x="1675" y="265"/>
                      <a:pt x="1580" y="289"/>
                      <a:pt x="1477" y="332"/>
                    </a:cubicBezTo>
                    <a:cubicBezTo>
                      <a:pt x="1392" y="126"/>
                      <a:pt x="1274" y="0"/>
                      <a:pt x="1142" y="0"/>
                    </a:cubicBezTo>
                    <a:cubicBezTo>
                      <a:pt x="1009" y="0"/>
                      <a:pt x="891" y="126"/>
                      <a:pt x="806" y="332"/>
                    </a:cubicBezTo>
                    <a:cubicBezTo>
                      <a:pt x="704" y="289"/>
                      <a:pt x="609" y="265"/>
                      <a:pt x="528" y="265"/>
                    </a:cubicBezTo>
                    <a:cubicBezTo>
                      <a:pt x="446" y="265"/>
                      <a:pt x="380" y="289"/>
                      <a:pt x="334" y="335"/>
                    </a:cubicBezTo>
                    <a:cubicBezTo>
                      <a:pt x="242" y="427"/>
                      <a:pt x="242" y="594"/>
                      <a:pt x="331" y="807"/>
                    </a:cubicBezTo>
                    <a:cubicBezTo>
                      <a:pt x="125" y="892"/>
                      <a:pt x="0" y="1010"/>
                      <a:pt x="0" y="1143"/>
                    </a:cubicBezTo>
                    <a:cubicBezTo>
                      <a:pt x="0" y="1275"/>
                      <a:pt x="125" y="1393"/>
                      <a:pt x="331" y="1478"/>
                    </a:cubicBezTo>
                    <a:cubicBezTo>
                      <a:pt x="246" y="1684"/>
                      <a:pt x="240" y="1856"/>
                      <a:pt x="334" y="1950"/>
                    </a:cubicBezTo>
                    <a:cubicBezTo>
                      <a:pt x="380" y="1996"/>
                      <a:pt x="446" y="2020"/>
                      <a:pt x="528" y="2020"/>
                    </a:cubicBezTo>
                    <a:cubicBezTo>
                      <a:pt x="609" y="2020"/>
                      <a:pt x="704" y="1996"/>
                      <a:pt x="806" y="1953"/>
                    </a:cubicBezTo>
                    <a:cubicBezTo>
                      <a:pt x="891" y="2159"/>
                      <a:pt x="1009" y="2284"/>
                      <a:pt x="1142" y="2284"/>
                    </a:cubicBezTo>
                    <a:cubicBezTo>
                      <a:pt x="1274" y="2284"/>
                      <a:pt x="1392" y="2159"/>
                      <a:pt x="1477" y="1953"/>
                    </a:cubicBezTo>
                    <a:cubicBezTo>
                      <a:pt x="1580" y="1996"/>
                      <a:pt x="1675" y="2020"/>
                      <a:pt x="1756" y="2020"/>
                    </a:cubicBezTo>
                    <a:cubicBezTo>
                      <a:pt x="1838" y="2020"/>
                      <a:pt x="1903" y="1996"/>
                      <a:pt x="1949" y="1950"/>
                    </a:cubicBezTo>
                    <a:cubicBezTo>
                      <a:pt x="2043" y="1856"/>
                      <a:pt x="2038" y="1684"/>
                      <a:pt x="1952" y="1478"/>
                    </a:cubicBezTo>
                    <a:cubicBezTo>
                      <a:pt x="2158" y="1393"/>
                      <a:pt x="2284" y="1275"/>
                      <a:pt x="2284" y="1143"/>
                    </a:cubicBezTo>
                    <a:cubicBezTo>
                      <a:pt x="2284" y="1010"/>
                      <a:pt x="2158" y="892"/>
                      <a:pt x="1952" y="80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20"/>
              <p:cNvSpPr/>
              <p:nvPr/>
            </p:nvSpPr>
            <p:spPr bwMode="auto">
              <a:xfrm>
                <a:off x="7021513" y="5929313"/>
                <a:ext cx="177800" cy="177800"/>
              </a:xfrm>
              <a:custGeom>
                <a:avLst/>
                <a:gdLst>
                  <a:gd name="T0" fmla="*/ 120 w 240"/>
                  <a:gd name="T1" fmla="*/ 0 h 240"/>
                  <a:gd name="T2" fmla="*/ 120 w 240"/>
                  <a:gd name="T3" fmla="*/ 0 h 240"/>
                  <a:gd name="T4" fmla="*/ 0 w 240"/>
                  <a:gd name="T5" fmla="*/ 120 h 240"/>
                  <a:gd name="T6" fmla="*/ 120 w 240"/>
                  <a:gd name="T7" fmla="*/ 240 h 240"/>
                  <a:gd name="T8" fmla="*/ 240 w 240"/>
                  <a:gd name="T9" fmla="*/ 120 h 240"/>
                  <a:gd name="T10" fmla="*/ 120 w 240"/>
                  <a:gd name="T1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240">
                    <a:moveTo>
                      <a:pt x="120" y="0"/>
                    </a:moveTo>
                    <a:lnTo>
                      <a:pt x="120" y="0"/>
                    </a:lnTo>
                    <a:cubicBezTo>
                      <a:pt x="53" y="0"/>
                      <a:pt x="0" y="53"/>
                      <a:pt x="0" y="120"/>
                    </a:cubicBezTo>
                    <a:cubicBezTo>
                      <a:pt x="0" y="186"/>
                      <a:pt x="53" y="240"/>
                      <a:pt x="120" y="240"/>
                    </a:cubicBezTo>
                    <a:cubicBezTo>
                      <a:pt x="186" y="240"/>
                      <a:pt x="240" y="186"/>
                      <a:pt x="240" y="120"/>
                    </a:cubicBezTo>
                    <a:cubicBezTo>
                      <a:pt x="240" y="53"/>
                      <a:pt x="186" y="0"/>
                      <a:pt x="120" y="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3766931" y="3710387"/>
              <a:ext cx="6529154" cy="10525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每校檢附</a:t>
              </a:r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A4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回郵信封</a:t>
              </a:r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</a:t>
              </a:r>
              <a:r>
                <a:rPr lang="en-US" altLang="zh-TW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/>
              </a:r>
              <a:br>
                <a:rPr lang="en-US" altLang="zh-TW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寫明學校詳細地址，並貼足掛號</a:t>
              </a: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郵資</a:t>
              </a:r>
              <a:r>
                <a:rPr lang="en-US" altLang="zh-TW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4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7430166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報名應繳資料</a:t>
            </a:r>
            <a:endParaRPr kumimoji="1" lang="en-US" altLang="zh-TW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本框 3"/>
          <p:cNvSpPr txBox="1"/>
          <p:nvPr/>
        </p:nvSpPr>
        <p:spPr>
          <a:xfrm>
            <a:off x="472883" y="1989489"/>
            <a:ext cx="1648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6000" b="1" dirty="0" smtClean="0">
                <a:solidFill>
                  <a:schemeClr val="tx1">
                    <a:lumMod val="85000"/>
                    <a:lumOff val="15000"/>
                    <a:alpha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學校</a:t>
            </a:r>
            <a:endParaRPr kumimoji="1" lang="zh-CN" altLang="en-US" sz="6000" b="1" dirty="0">
              <a:solidFill>
                <a:schemeClr val="tx1">
                  <a:lumMod val="85000"/>
                  <a:lumOff val="15000"/>
                  <a:alpha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2578694" y="1866928"/>
            <a:ext cx="7736415" cy="1042009"/>
            <a:chOff x="2121500" y="1330222"/>
            <a:chExt cx="7736415" cy="1042009"/>
          </a:xfrm>
        </p:grpSpPr>
        <p:sp>
          <p:nvSpPr>
            <p:cNvPr id="37" name="任意形状 7"/>
            <p:cNvSpPr/>
            <p:nvPr/>
          </p:nvSpPr>
          <p:spPr>
            <a:xfrm>
              <a:off x="2642504" y="1335033"/>
              <a:ext cx="7215411" cy="1024720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7" name="椭圆 6"/>
            <p:cNvSpPr/>
            <p:nvPr/>
          </p:nvSpPr>
          <p:spPr>
            <a:xfrm>
              <a:off x="2121500" y="1330222"/>
              <a:ext cx="1042009" cy="1042009"/>
            </a:xfrm>
            <a:prstGeom prst="ellipse">
              <a:avLst/>
            </a:prstGeom>
            <a:ln>
              <a:solidFill>
                <a:schemeClr val="accent2">
                  <a:lumMod val="9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2421404" y="1742564"/>
              <a:ext cx="506403" cy="217324"/>
            </a:xfrm>
            <a:custGeom>
              <a:avLst/>
              <a:gdLst>
                <a:gd name="T0" fmla="*/ 1727 w 3152"/>
                <a:gd name="T1" fmla="*/ 1223 h 1356"/>
                <a:gd name="T2" fmla="*/ 1727 w 3152"/>
                <a:gd name="T3" fmla="*/ 421 h 1356"/>
                <a:gd name="T4" fmla="*/ 1727 w 3152"/>
                <a:gd name="T5" fmla="*/ 1223 h 1356"/>
                <a:gd name="T6" fmla="*/ 534 w 3152"/>
                <a:gd name="T7" fmla="*/ 1223 h 1356"/>
                <a:gd name="T8" fmla="*/ 522 w 3152"/>
                <a:gd name="T9" fmla="*/ 422 h 1356"/>
                <a:gd name="T10" fmla="*/ 550 w 3152"/>
                <a:gd name="T11" fmla="*/ 422 h 1356"/>
                <a:gd name="T12" fmla="*/ 534 w 3152"/>
                <a:gd name="T13" fmla="*/ 1223 h 1356"/>
                <a:gd name="T14" fmla="*/ 2965 w 3152"/>
                <a:gd name="T15" fmla="*/ 30 h 1356"/>
                <a:gd name="T16" fmla="*/ 2960 w 3152"/>
                <a:gd name="T17" fmla="*/ 24 h 1356"/>
                <a:gd name="T18" fmla="*/ 2955 w 3152"/>
                <a:gd name="T19" fmla="*/ 19 h 1356"/>
                <a:gd name="T20" fmla="*/ 2945 w 3152"/>
                <a:gd name="T21" fmla="*/ 11 h 1356"/>
                <a:gd name="T22" fmla="*/ 2934 w 3152"/>
                <a:gd name="T23" fmla="*/ 5 h 1356"/>
                <a:gd name="T24" fmla="*/ 2921 w 3152"/>
                <a:gd name="T25" fmla="*/ 2 h 1356"/>
                <a:gd name="T26" fmla="*/ 2908 w 3152"/>
                <a:gd name="T27" fmla="*/ 1 h 1356"/>
                <a:gd name="T28" fmla="*/ 2896 w 3152"/>
                <a:gd name="T29" fmla="*/ 2 h 1356"/>
                <a:gd name="T30" fmla="*/ 2883 w 3152"/>
                <a:gd name="T31" fmla="*/ 6 h 1356"/>
                <a:gd name="T32" fmla="*/ 2872 w 3152"/>
                <a:gd name="T33" fmla="*/ 12 h 1356"/>
                <a:gd name="T34" fmla="*/ 2867 w 3152"/>
                <a:gd name="T35" fmla="*/ 17 h 1356"/>
                <a:gd name="T36" fmla="*/ 2861 w 3152"/>
                <a:gd name="T37" fmla="*/ 21 h 1356"/>
                <a:gd name="T38" fmla="*/ 1727 w 3152"/>
                <a:gd name="T39" fmla="*/ 288 h 1356"/>
                <a:gd name="T40" fmla="*/ 1064 w 3152"/>
                <a:gd name="T41" fmla="*/ 756 h 1356"/>
                <a:gd name="T42" fmla="*/ 799 w 3152"/>
                <a:gd name="T43" fmla="*/ 173 h 1356"/>
                <a:gd name="T44" fmla="*/ 975 w 3152"/>
                <a:gd name="T45" fmla="*/ 380 h 1356"/>
                <a:gd name="T46" fmla="*/ 1030 w 3152"/>
                <a:gd name="T47" fmla="*/ 275 h 1356"/>
                <a:gd name="T48" fmla="*/ 863 w 3152"/>
                <a:gd name="T49" fmla="*/ 29 h 1356"/>
                <a:gd name="T50" fmla="*/ 854 w 3152"/>
                <a:gd name="T51" fmla="*/ 19 h 1356"/>
                <a:gd name="T52" fmla="*/ 850 w 3152"/>
                <a:gd name="T53" fmla="*/ 16 h 1356"/>
                <a:gd name="T54" fmla="*/ 838 w 3152"/>
                <a:gd name="T55" fmla="*/ 8 h 1356"/>
                <a:gd name="T56" fmla="*/ 825 w 3152"/>
                <a:gd name="T57" fmla="*/ 3 h 1356"/>
                <a:gd name="T58" fmla="*/ 813 w 3152"/>
                <a:gd name="T59" fmla="*/ 1 h 1356"/>
                <a:gd name="T60" fmla="*/ 800 w 3152"/>
                <a:gd name="T61" fmla="*/ 1 h 1356"/>
                <a:gd name="T62" fmla="*/ 787 w 3152"/>
                <a:gd name="T63" fmla="*/ 4 h 1356"/>
                <a:gd name="T64" fmla="*/ 774 w 3152"/>
                <a:gd name="T65" fmla="*/ 10 h 1356"/>
                <a:gd name="T66" fmla="*/ 770 w 3152"/>
                <a:gd name="T67" fmla="*/ 12 h 1356"/>
                <a:gd name="T68" fmla="*/ 760 w 3152"/>
                <a:gd name="T69" fmla="*/ 21 h 1356"/>
                <a:gd name="T70" fmla="*/ 508 w 3152"/>
                <a:gd name="T71" fmla="*/ 289 h 1356"/>
                <a:gd name="T72" fmla="*/ 534 w 3152"/>
                <a:gd name="T73" fmla="*/ 1356 h 1356"/>
                <a:gd name="T74" fmla="*/ 1197 w 3152"/>
                <a:gd name="T75" fmla="*/ 889 h 1356"/>
                <a:gd name="T76" fmla="*/ 2260 w 3152"/>
                <a:gd name="T77" fmla="*/ 856 h 1356"/>
                <a:gd name="T78" fmla="*/ 3021 w 3152"/>
                <a:gd name="T79" fmla="*/ 350 h 1356"/>
                <a:gd name="T80" fmla="*/ 3114 w 3152"/>
                <a:gd name="T81" fmla="*/ 368 h 1356"/>
                <a:gd name="T82" fmla="*/ 2965 w 3152"/>
                <a:gd name="T83" fmla="*/ 30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52" h="1356">
                  <a:moveTo>
                    <a:pt x="1727" y="1223"/>
                  </a:moveTo>
                  <a:lnTo>
                    <a:pt x="1727" y="1223"/>
                  </a:lnTo>
                  <a:cubicBezTo>
                    <a:pt x="1506" y="1223"/>
                    <a:pt x="1326" y="1043"/>
                    <a:pt x="1326" y="822"/>
                  </a:cubicBezTo>
                  <a:cubicBezTo>
                    <a:pt x="1326" y="601"/>
                    <a:pt x="1506" y="421"/>
                    <a:pt x="1727" y="421"/>
                  </a:cubicBezTo>
                  <a:cubicBezTo>
                    <a:pt x="1948" y="421"/>
                    <a:pt x="2128" y="601"/>
                    <a:pt x="2128" y="822"/>
                  </a:cubicBezTo>
                  <a:cubicBezTo>
                    <a:pt x="2128" y="1043"/>
                    <a:pt x="1948" y="1223"/>
                    <a:pt x="1727" y="1223"/>
                  </a:cubicBezTo>
                  <a:close/>
                  <a:moveTo>
                    <a:pt x="534" y="1223"/>
                  </a:moveTo>
                  <a:lnTo>
                    <a:pt x="534" y="1223"/>
                  </a:lnTo>
                  <a:cubicBezTo>
                    <a:pt x="313" y="1223"/>
                    <a:pt x="133" y="1043"/>
                    <a:pt x="133" y="822"/>
                  </a:cubicBezTo>
                  <a:cubicBezTo>
                    <a:pt x="133" y="605"/>
                    <a:pt x="306" y="428"/>
                    <a:pt x="522" y="422"/>
                  </a:cubicBezTo>
                  <a:cubicBezTo>
                    <a:pt x="526" y="423"/>
                    <a:pt x="531" y="423"/>
                    <a:pt x="536" y="423"/>
                  </a:cubicBezTo>
                  <a:cubicBezTo>
                    <a:pt x="540" y="423"/>
                    <a:pt x="545" y="423"/>
                    <a:pt x="550" y="422"/>
                  </a:cubicBezTo>
                  <a:cubicBezTo>
                    <a:pt x="763" y="430"/>
                    <a:pt x="935" y="607"/>
                    <a:pt x="935" y="822"/>
                  </a:cubicBezTo>
                  <a:cubicBezTo>
                    <a:pt x="935" y="1043"/>
                    <a:pt x="755" y="1223"/>
                    <a:pt x="534" y="1223"/>
                  </a:cubicBezTo>
                  <a:close/>
                  <a:moveTo>
                    <a:pt x="2965" y="30"/>
                  </a:moveTo>
                  <a:lnTo>
                    <a:pt x="2965" y="30"/>
                  </a:lnTo>
                  <a:cubicBezTo>
                    <a:pt x="2965" y="30"/>
                    <a:pt x="2965" y="29"/>
                    <a:pt x="2965" y="29"/>
                  </a:cubicBezTo>
                  <a:cubicBezTo>
                    <a:pt x="2963" y="27"/>
                    <a:pt x="2962" y="26"/>
                    <a:pt x="2960" y="24"/>
                  </a:cubicBezTo>
                  <a:cubicBezTo>
                    <a:pt x="2959" y="22"/>
                    <a:pt x="2957" y="20"/>
                    <a:pt x="2956" y="19"/>
                  </a:cubicBezTo>
                  <a:cubicBezTo>
                    <a:pt x="2956" y="19"/>
                    <a:pt x="2955" y="19"/>
                    <a:pt x="2955" y="19"/>
                  </a:cubicBezTo>
                  <a:cubicBezTo>
                    <a:pt x="2954" y="17"/>
                    <a:pt x="2953" y="17"/>
                    <a:pt x="2952" y="16"/>
                  </a:cubicBezTo>
                  <a:cubicBezTo>
                    <a:pt x="2950" y="14"/>
                    <a:pt x="2948" y="12"/>
                    <a:pt x="2945" y="11"/>
                  </a:cubicBezTo>
                  <a:cubicBezTo>
                    <a:pt x="2944" y="10"/>
                    <a:pt x="2942" y="9"/>
                    <a:pt x="2940" y="8"/>
                  </a:cubicBezTo>
                  <a:cubicBezTo>
                    <a:pt x="2938" y="7"/>
                    <a:pt x="2936" y="6"/>
                    <a:pt x="2934" y="5"/>
                  </a:cubicBezTo>
                  <a:cubicBezTo>
                    <a:pt x="2932" y="4"/>
                    <a:pt x="2930" y="4"/>
                    <a:pt x="2928" y="3"/>
                  </a:cubicBezTo>
                  <a:cubicBezTo>
                    <a:pt x="2925" y="3"/>
                    <a:pt x="2923" y="2"/>
                    <a:pt x="2921" y="2"/>
                  </a:cubicBezTo>
                  <a:cubicBezTo>
                    <a:pt x="2919" y="1"/>
                    <a:pt x="2917" y="1"/>
                    <a:pt x="2915" y="1"/>
                  </a:cubicBezTo>
                  <a:cubicBezTo>
                    <a:pt x="2913" y="1"/>
                    <a:pt x="2911" y="0"/>
                    <a:pt x="2908" y="1"/>
                  </a:cubicBezTo>
                  <a:cubicBezTo>
                    <a:pt x="2907" y="1"/>
                    <a:pt x="2905" y="1"/>
                    <a:pt x="2903" y="1"/>
                  </a:cubicBezTo>
                  <a:cubicBezTo>
                    <a:pt x="2900" y="1"/>
                    <a:pt x="2898" y="2"/>
                    <a:pt x="2896" y="2"/>
                  </a:cubicBezTo>
                  <a:cubicBezTo>
                    <a:pt x="2894" y="2"/>
                    <a:pt x="2892" y="3"/>
                    <a:pt x="2890" y="4"/>
                  </a:cubicBezTo>
                  <a:cubicBezTo>
                    <a:pt x="2887" y="5"/>
                    <a:pt x="2885" y="5"/>
                    <a:pt x="2883" y="6"/>
                  </a:cubicBezTo>
                  <a:cubicBezTo>
                    <a:pt x="2881" y="7"/>
                    <a:pt x="2879" y="8"/>
                    <a:pt x="2876" y="10"/>
                  </a:cubicBezTo>
                  <a:cubicBezTo>
                    <a:pt x="2875" y="11"/>
                    <a:pt x="2874" y="11"/>
                    <a:pt x="2872" y="12"/>
                  </a:cubicBezTo>
                  <a:cubicBezTo>
                    <a:pt x="2872" y="12"/>
                    <a:pt x="2872" y="12"/>
                    <a:pt x="2872" y="12"/>
                  </a:cubicBezTo>
                  <a:cubicBezTo>
                    <a:pt x="2870" y="14"/>
                    <a:pt x="2868" y="15"/>
                    <a:pt x="2867" y="17"/>
                  </a:cubicBezTo>
                  <a:cubicBezTo>
                    <a:pt x="2865" y="18"/>
                    <a:pt x="2863" y="20"/>
                    <a:pt x="2861" y="21"/>
                  </a:cubicBezTo>
                  <a:cubicBezTo>
                    <a:pt x="2861" y="21"/>
                    <a:pt x="2861" y="21"/>
                    <a:pt x="2861" y="21"/>
                  </a:cubicBezTo>
                  <a:lnTo>
                    <a:pt x="2242" y="680"/>
                  </a:lnTo>
                  <a:cubicBezTo>
                    <a:pt x="2180" y="454"/>
                    <a:pt x="1973" y="288"/>
                    <a:pt x="1727" y="288"/>
                  </a:cubicBezTo>
                  <a:cubicBezTo>
                    <a:pt x="1455" y="288"/>
                    <a:pt x="1230" y="492"/>
                    <a:pt x="1197" y="756"/>
                  </a:cubicBezTo>
                  <a:lnTo>
                    <a:pt x="1064" y="756"/>
                  </a:lnTo>
                  <a:cubicBezTo>
                    <a:pt x="1037" y="539"/>
                    <a:pt x="880" y="363"/>
                    <a:pt x="674" y="307"/>
                  </a:cubicBezTo>
                  <a:lnTo>
                    <a:pt x="799" y="173"/>
                  </a:lnTo>
                  <a:lnTo>
                    <a:pt x="919" y="350"/>
                  </a:lnTo>
                  <a:cubicBezTo>
                    <a:pt x="932" y="369"/>
                    <a:pt x="953" y="380"/>
                    <a:pt x="975" y="380"/>
                  </a:cubicBezTo>
                  <a:cubicBezTo>
                    <a:pt x="988" y="380"/>
                    <a:pt x="1001" y="376"/>
                    <a:pt x="1012" y="368"/>
                  </a:cubicBezTo>
                  <a:cubicBezTo>
                    <a:pt x="1042" y="347"/>
                    <a:pt x="1050" y="306"/>
                    <a:pt x="1030" y="275"/>
                  </a:cubicBezTo>
                  <a:lnTo>
                    <a:pt x="863" y="30"/>
                  </a:lnTo>
                  <a:cubicBezTo>
                    <a:pt x="863" y="30"/>
                    <a:pt x="863" y="29"/>
                    <a:pt x="863" y="29"/>
                  </a:cubicBezTo>
                  <a:cubicBezTo>
                    <a:pt x="861" y="27"/>
                    <a:pt x="860" y="26"/>
                    <a:pt x="858" y="24"/>
                  </a:cubicBezTo>
                  <a:cubicBezTo>
                    <a:pt x="857" y="22"/>
                    <a:pt x="855" y="20"/>
                    <a:pt x="854" y="19"/>
                  </a:cubicBezTo>
                  <a:cubicBezTo>
                    <a:pt x="854" y="19"/>
                    <a:pt x="854" y="19"/>
                    <a:pt x="853" y="19"/>
                  </a:cubicBezTo>
                  <a:cubicBezTo>
                    <a:pt x="852" y="17"/>
                    <a:pt x="851" y="17"/>
                    <a:pt x="850" y="16"/>
                  </a:cubicBezTo>
                  <a:cubicBezTo>
                    <a:pt x="848" y="14"/>
                    <a:pt x="846" y="12"/>
                    <a:pt x="843" y="11"/>
                  </a:cubicBezTo>
                  <a:cubicBezTo>
                    <a:pt x="842" y="10"/>
                    <a:pt x="840" y="9"/>
                    <a:pt x="838" y="8"/>
                  </a:cubicBezTo>
                  <a:cubicBezTo>
                    <a:pt x="836" y="7"/>
                    <a:pt x="834" y="6"/>
                    <a:pt x="832" y="5"/>
                  </a:cubicBezTo>
                  <a:cubicBezTo>
                    <a:pt x="830" y="4"/>
                    <a:pt x="827" y="4"/>
                    <a:pt x="825" y="3"/>
                  </a:cubicBezTo>
                  <a:cubicBezTo>
                    <a:pt x="823" y="3"/>
                    <a:pt x="821" y="2"/>
                    <a:pt x="819" y="2"/>
                  </a:cubicBezTo>
                  <a:cubicBezTo>
                    <a:pt x="817" y="1"/>
                    <a:pt x="815" y="1"/>
                    <a:pt x="813" y="1"/>
                  </a:cubicBezTo>
                  <a:cubicBezTo>
                    <a:pt x="811" y="1"/>
                    <a:pt x="809" y="1"/>
                    <a:pt x="807" y="1"/>
                  </a:cubicBezTo>
                  <a:cubicBezTo>
                    <a:pt x="805" y="1"/>
                    <a:pt x="802" y="1"/>
                    <a:pt x="800" y="1"/>
                  </a:cubicBezTo>
                  <a:cubicBezTo>
                    <a:pt x="798" y="1"/>
                    <a:pt x="796" y="2"/>
                    <a:pt x="794" y="2"/>
                  </a:cubicBezTo>
                  <a:cubicBezTo>
                    <a:pt x="792" y="2"/>
                    <a:pt x="790" y="3"/>
                    <a:pt x="787" y="4"/>
                  </a:cubicBezTo>
                  <a:cubicBezTo>
                    <a:pt x="785" y="5"/>
                    <a:pt x="783" y="5"/>
                    <a:pt x="782" y="6"/>
                  </a:cubicBezTo>
                  <a:cubicBezTo>
                    <a:pt x="779" y="7"/>
                    <a:pt x="777" y="8"/>
                    <a:pt x="774" y="10"/>
                  </a:cubicBezTo>
                  <a:cubicBezTo>
                    <a:pt x="773" y="11"/>
                    <a:pt x="772" y="11"/>
                    <a:pt x="770" y="12"/>
                  </a:cubicBezTo>
                  <a:cubicBezTo>
                    <a:pt x="770" y="12"/>
                    <a:pt x="770" y="12"/>
                    <a:pt x="770" y="12"/>
                  </a:cubicBezTo>
                  <a:cubicBezTo>
                    <a:pt x="768" y="14"/>
                    <a:pt x="766" y="15"/>
                    <a:pt x="765" y="17"/>
                  </a:cubicBezTo>
                  <a:cubicBezTo>
                    <a:pt x="763" y="18"/>
                    <a:pt x="761" y="20"/>
                    <a:pt x="760" y="21"/>
                  </a:cubicBezTo>
                  <a:cubicBezTo>
                    <a:pt x="759" y="21"/>
                    <a:pt x="759" y="21"/>
                    <a:pt x="759" y="21"/>
                  </a:cubicBezTo>
                  <a:lnTo>
                    <a:pt x="508" y="289"/>
                  </a:lnTo>
                  <a:cubicBezTo>
                    <a:pt x="225" y="302"/>
                    <a:pt x="0" y="536"/>
                    <a:pt x="0" y="822"/>
                  </a:cubicBezTo>
                  <a:cubicBezTo>
                    <a:pt x="0" y="1117"/>
                    <a:pt x="239" y="1356"/>
                    <a:pt x="534" y="1356"/>
                  </a:cubicBezTo>
                  <a:cubicBezTo>
                    <a:pt x="806" y="1356"/>
                    <a:pt x="1031" y="1152"/>
                    <a:pt x="1064" y="889"/>
                  </a:cubicBezTo>
                  <a:lnTo>
                    <a:pt x="1197" y="889"/>
                  </a:lnTo>
                  <a:cubicBezTo>
                    <a:pt x="1230" y="1152"/>
                    <a:pt x="1455" y="1356"/>
                    <a:pt x="1727" y="1356"/>
                  </a:cubicBezTo>
                  <a:cubicBezTo>
                    <a:pt x="2011" y="1356"/>
                    <a:pt x="2243" y="1135"/>
                    <a:pt x="2260" y="856"/>
                  </a:cubicBezTo>
                  <a:lnTo>
                    <a:pt x="2901" y="173"/>
                  </a:lnTo>
                  <a:lnTo>
                    <a:pt x="3021" y="350"/>
                  </a:lnTo>
                  <a:cubicBezTo>
                    <a:pt x="3034" y="369"/>
                    <a:pt x="3055" y="380"/>
                    <a:pt x="3077" y="380"/>
                  </a:cubicBezTo>
                  <a:cubicBezTo>
                    <a:pt x="3089" y="380"/>
                    <a:pt x="3103" y="376"/>
                    <a:pt x="3114" y="368"/>
                  </a:cubicBezTo>
                  <a:cubicBezTo>
                    <a:pt x="3144" y="347"/>
                    <a:pt x="3152" y="306"/>
                    <a:pt x="3132" y="275"/>
                  </a:cubicBezTo>
                  <a:lnTo>
                    <a:pt x="2965" y="30"/>
                  </a:lnTo>
                  <a:close/>
                </a:path>
              </a:pathLst>
            </a:custGeom>
            <a:solidFill>
              <a:schemeClr val="accent2">
                <a:lumMod val="9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文本框 30"/>
            <p:cNvSpPr txBox="1"/>
            <p:nvPr/>
          </p:nvSpPr>
          <p:spPr>
            <a:xfrm>
              <a:off x="3263076" y="1524273"/>
              <a:ext cx="6218854" cy="572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集體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報名名冊</a:t>
              </a:r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附表一</a:t>
              </a:r>
              <a:r>
                <a:rPr lang="en-US" altLang="zh-TW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endParaRPr lang="zh-CN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776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空心弧 4"/>
          <p:cNvSpPr/>
          <p:nvPr/>
        </p:nvSpPr>
        <p:spPr>
          <a:xfrm>
            <a:off x="-4094981" y="80426"/>
            <a:ext cx="7293488" cy="7293488"/>
          </a:xfrm>
          <a:prstGeom prst="blockArc">
            <a:avLst>
              <a:gd name="adj1" fmla="val 18309601"/>
              <a:gd name="adj2" fmla="val 3250364"/>
              <a:gd name="adj3" fmla="val 433"/>
            </a:avLst>
          </a:prstGeom>
          <a:ln>
            <a:solidFill>
              <a:schemeClr val="accent2">
                <a:lumMod val="90000"/>
              </a:schemeClr>
            </a:solidFill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hemeClr val="accent3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群組 2"/>
          <p:cNvGrpSpPr/>
          <p:nvPr/>
        </p:nvGrpSpPr>
        <p:grpSpPr>
          <a:xfrm>
            <a:off x="1976139" y="882967"/>
            <a:ext cx="8450009" cy="856381"/>
            <a:chOff x="1976139" y="882967"/>
            <a:chExt cx="8450009" cy="856381"/>
          </a:xfrm>
        </p:grpSpPr>
        <p:sp>
          <p:nvSpPr>
            <p:cNvPr id="6" name="任意形状 5"/>
            <p:cNvSpPr/>
            <p:nvPr/>
          </p:nvSpPr>
          <p:spPr>
            <a:xfrm>
              <a:off x="2384089" y="1016985"/>
              <a:ext cx="8042059" cy="592041"/>
            </a:xfrm>
            <a:custGeom>
              <a:avLst/>
              <a:gdLst>
                <a:gd name="connsiteX0" fmla="*/ 0 w 7440913"/>
                <a:gd name="connsiteY0" fmla="*/ 0 h 833607"/>
                <a:gd name="connsiteX1" fmla="*/ 7440913 w 7440913"/>
                <a:gd name="connsiteY1" fmla="*/ 0 h 833607"/>
                <a:gd name="connsiteX2" fmla="*/ 7440913 w 7440913"/>
                <a:gd name="connsiteY2" fmla="*/ 833607 h 833607"/>
                <a:gd name="connsiteX3" fmla="*/ 0 w 7440913"/>
                <a:gd name="connsiteY3" fmla="*/ 833607 h 833607"/>
                <a:gd name="connsiteX4" fmla="*/ 0 w 7440913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913" h="833607">
                  <a:moveTo>
                    <a:pt x="0" y="0"/>
                  </a:moveTo>
                  <a:lnTo>
                    <a:pt x="7440913" y="0"/>
                  </a:lnTo>
                  <a:lnTo>
                    <a:pt x="7440913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7" name="椭圆 6"/>
            <p:cNvSpPr/>
            <p:nvPr/>
          </p:nvSpPr>
          <p:spPr>
            <a:xfrm>
              <a:off x="1976139" y="882967"/>
              <a:ext cx="928955" cy="856381"/>
            </a:xfrm>
            <a:prstGeom prst="ellipse">
              <a:avLst/>
            </a:prstGeom>
            <a:ln>
              <a:solidFill>
                <a:schemeClr val="accent2">
                  <a:lumMod val="9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2212685" y="1235675"/>
              <a:ext cx="506403" cy="217324"/>
            </a:xfrm>
            <a:custGeom>
              <a:avLst/>
              <a:gdLst>
                <a:gd name="T0" fmla="*/ 1727 w 3152"/>
                <a:gd name="T1" fmla="*/ 1223 h 1356"/>
                <a:gd name="T2" fmla="*/ 1727 w 3152"/>
                <a:gd name="T3" fmla="*/ 421 h 1356"/>
                <a:gd name="T4" fmla="*/ 1727 w 3152"/>
                <a:gd name="T5" fmla="*/ 1223 h 1356"/>
                <a:gd name="T6" fmla="*/ 534 w 3152"/>
                <a:gd name="T7" fmla="*/ 1223 h 1356"/>
                <a:gd name="T8" fmla="*/ 522 w 3152"/>
                <a:gd name="T9" fmla="*/ 422 h 1356"/>
                <a:gd name="T10" fmla="*/ 550 w 3152"/>
                <a:gd name="T11" fmla="*/ 422 h 1356"/>
                <a:gd name="T12" fmla="*/ 534 w 3152"/>
                <a:gd name="T13" fmla="*/ 1223 h 1356"/>
                <a:gd name="T14" fmla="*/ 2965 w 3152"/>
                <a:gd name="T15" fmla="*/ 30 h 1356"/>
                <a:gd name="T16" fmla="*/ 2960 w 3152"/>
                <a:gd name="T17" fmla="*/ 24 h 1356"/>
                <a:gd name="T18" fmla="*/ 2955 w 3152"/>
                <a:gd name="T19" fmla="*/ 19 h 1356"/>
                <a:gd name="T20" fmla="*/ 2945 w 3152"/>
                <a:gd name="T21" fmla="*/ 11 h 1356"/>
                <a:gd name="T22" fmla="*/ 2934 w 3152"/>
                <a:gd name="T23" fmla="*/ 5 h 1356"/>
                <a:gd name="T24" fmla="*/ 2921 w 3152"/>
                <a:gd name="T25" fmla="*/ 2 h 1356"/>
                <a:gd name="T26" fmla="*/ 2908 w 3152"/>
                <a:gd name="T27" fmla="*/ 1 h 1356"/>
                <a:gd name="T28" fmla="*/ 2896 w 3152"/>
                <a:gd name="T29" fmla="*/ 2 h 1356"/>
                <a:gd name="T30" fmla="*/ 2883 w 3152"/>
                <a:gd name="T31" fmla="*/ 6 h 1356"/>
                <a:gd name="T32" fmla="*/ 2872 w 3152"/>
                <a:gd name="T33" fmla="*/ 12 h 1356"/>
                <a:gd name="T34" fmla="*/ 2867 w 3152"/>
                <a:gd name="T35" fmla="*/ 17 h 1356"/>
                <a:gd name="T36" fmla="*/ 2861 w 3152"/>
                <a:gd name="T37" fmla="*/ 21 h 1356"/>
                <a:gd name="T38" fmla="*/ 1727 w 3152"/>
                <a:gd name="T39" fmla="*/ 288 h 1356"/>
                <a:gd name="T40" fmla="*/ 1064 w 3152"/>
                <a:gd name="T41" fmla="*/ 756 h 1356"/>
                <a:gd name="T42" fmla="*/ 799 w 3152"/>
                <a:gd name="T43" fmla="*/ 173 h 1356"/>
                <a:gd name="T44" fmla="*/ 975 w 3152"/>
                <a:gd name="T45" fmla="*/ 380 h 1356"/>
                <a:gd name="T46" fmla="*/ 1030 w 3152"/>
                <a:gd name="T47" fmla="*/ 275 h 1356"/>
                <a:gd name="T48" fmla="*/ 863 w 3152"/>
                <a:gd name="T49" fmla="*/ 29 h 1356"/>
                <a:gd name="T50" fmla="*/ 854 w 3152"/>
                <a:gd name="T51" fmla="*/ 19 h 1356"/>
                <a:gd name="T52" fmla="*/ 850 w 3152"/>
                <a:gd name="T53" fmla="*/ 16 h 1356"/>
                <a:gd name="T54" fmla="*/ 838 w 3152"/>
                <a:gd name="T55" fmla="*/ 8 h 1356"/>
                <a:gd name="T56" fmla="*/ 825 w 3152"/>
                <a:gd name="T57" fmla="*/ 3 h 1356"/>
                <a:gd name="T58" fmla="*/ 813 w 3152"/>
                <a:gd name="T59" fmla="*/ 1 h 1356"/>
                <a:gd name="T60" fmla="*/ 800 w 3152"/>
                <a:gd name="T61" fmla="*/ 1 h 1356"/>
                <a:gd name="T62" fmla="*/ 787 w 3152"/>
                <a:gd name="T63" fmla="*/ 4 h 1356"/>
                <a:gd name="T64" fmla="*/ 774 w 3152"/>
                <a:gd name="T65" fmla="*/ 10 h 1356"/>
                <a:gd name="T66" fmla="*/ 770 w 3152"/>
                <a:gd name="T67" fmla="*/ 12 h 1356"/>
                <a:gd name="T68" fmla="*/ 760 w 3152"/>
                <a:gd name="T69" fmla="*/ 21 h 1356"/>
                <a:gd name="T70" fmla="*/ 508 w 3152"/>
                <a:gd name="T71" fmla="*/ 289 h 1356"/>
                <a:gd name="T72" fmla="*/ 534 w 3152"/>
                <a:gd name="T73" fmla="*/ 1356 h 1356"/>
                <a:gd name="T74" fmla="*/ 1197 w 3152"/>
                <a:gd name="T75" fmla="*/ 889 h 1356"/>
                <a:gd name="T76" fmla="*/ 2260 w 3152"/>
                <a:gd name="T77" fmla="*/ 856 h 1356"/>
                <a:gd name="T78" fmla="*/ 3021 w 3152"/>
                <a:gd name="T79" fmla="*/ 350 h 1356"/>
                <a:gd name="T80" fmla="*/ 3114 w 3152"/>
                <a:gd name="T81" fmla="*/ 368 h 1356"/>
                <a:gd name="T82" fmla="*/ 2965 w 3152"/>
                <a:gd name="T83" fmla="*/ 30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52" h="1356">
                  <a:moveTo>
                    <a:pt x="1727" y="1223"/>
                  </a:moveTo>
                  <a:lnTo>
                    <a:pt x="1727" y="1223"/>
                  </a:lnTo>
                  <a:cubicBezTo>
                    <a:pt x="1506" y="1223"/>
                    <a:pt x="1326" y="1043"/>
                    <a:pt x="1326" y="822"/>
                  </a:cubicBezTo>
                  <a:cubicBezTo>
                    <a:pt x="1326" y="601"/>
                    <a:pt x="1506" y="421"/>
                    <a:pt x="1727" y="421"/>
                  </a:cubicBezTo>
                  <a:cubicBezTo>
                    <a:pt x="1948" y="421"/>
                    <a:pt x="2128" y="601"/>
                    <a:pt x="2128" y="822"/>
                  </a:cubicBezTo>
                  <a:cubicBezTo>
                    <a:pt x="2128" y="1043"/>
                    <a:pt x="1948" y="1223"/>
                    <a:pt x="1727" y="1223"/>
                  </a:cubicBezTo>
                  <a:close/>
                  <a:moveTo>
                    <a:pt x="534" y="1223"/>
                  </a:moveTo>
                  <a:lnTo>
                    <a:pt x="534" y="1223"/>
                  </a:lnTo>
                  <a:cubicBezTo>
                    <a:pt x="313" y="1223"/>
                    <a:pt x="133" y="1043"/>
                    <a:pt x="133" y="822"/>
                  </a:cubicBezTo>
                  <a:cubicBezTo>
                    <a:pt x="133" y="605"/>
                    <a:pt x="306" y="428"/>
                    <a:pt x="522" y="422"/>
                  </a:cubicBezTo>
                  <a:cubicBezTo>
                    <a:pt x="526" y="423"/>
                    <a:pt x="531" y="423"/>
                    <a:pt x="536" y="423"/>
                  </a:cubicBezTo>
                  <a:cubicBezTo>
                    <a:pt x="540" y="423"/>
                    <a:pt x="545" y="423"/>
                    <a:pt x="550" y="422"/>
                  </a:cubicBezTo>
                  <a:cubicBezTo>
                    <a:pt x="763" y="430"/>
                    <a:pt x="935" y="607"/>
                    <a:pt x="935" y="822"/>
                  </a:cubicBezTo>
                  <a:cubicBezTo>
                    <a:pt x="935" y="1043"/>
                    <a:pt x="755" y="1223"/>
                    <a:pt x="534" y="1223"/>
                  </a:cubicBezTo>
                  <a:close/>
                  <a:moveTo>
                    <a:pt x="2965" y="30"/>
                  </a:moveTo>
                  <a:lnTo>
                    <a:pt x="2965" y="30"/>
                  </a:lnTo>
                  <a:cubicBezTo>
                    <a:pt x="2965" y="30"/>
                    <a:pt x="2965" y="29"/>
                    <a:pt x="2965" y="29"/>
                  </a:cubicBezTo>
                  <a:cubicBezTo>
                    <a:pt x="2963" y="27"/>
                    <a:pt x="2962" y="26"/>
                    <a:pt x="2960" y="24"/>
                  </a:cubicBezTo>
                  <a:cubicBezTo>
                    <a:pt x="2959" y="22"/>
                    <a:pt x="2957" y="20"/>
                    <a:pt x="2956" y="19"/>
                  </a:cubicBezTo>
                  <a:cubicBezTo>
                    <a:pt x="2956" y="19"/>
                    <a:pt x="2955" y="19"/>
                    <a:pt x="2955" y="19"/>
                  </a:cubicBezTo>
                  <a:cubicBezTo>
                    <a:pt x="2954" y="17"/>
                    <a:pt x="2953" y="17"/>
                    <a:pt x="2952" y="16"/>
                  </a:cubicBezTo>
                  <a:cubicBezTo>
                    <a:pt x="2950" y="14"/>
                    <a:pt x="2948" y="12"/>
                    <a:pt x="2945" y="11"/>
                  </a:cubicBezTo>
                  <a:cubicBezTo>
                    <a:pt x="2944" y="10"/>
                    <a:pt x="2942" y="9"/>
                    <a:pt x="2940" y="8"/>
                  </a:cubicBezTo>
                  <a:cubicBezTo>
                    <a:pt x="2938" y="7"/>
                    <a:pt x="2936" y="6"/>
                    <a:pt x="2934" y="5"/>
                  </a:cubicBezTo>
                  <a:cubicBezTo>
                    <a:pt x="2932" y="4"/>
                    <a:pt x="2930" y="4"/>
                    <a:pt x="2928" y="3"/>
                  </a:cubicBezTo>
                  <a:cubicBezTo>
                    <a:pt x="2925" y="3"/>
                    <a:pt x="2923" y="2"/>
                    <a:pt x="2921" y="2"/>
                  </a:cubicBezTo>
                  <a:cubicBezTo>
                    <a:pt x="2919" y="1"/>
                    <a:pt x="2917" y="1"/>
                    <a:pt x="2915" y="1"/>
                  </a:cubicBezTo>
                  <a:cubicBezTo>
                    <a:pt x="2913" y="1"/>
                    <a:pt x="2911" y="0"/>
                    <a:pt x="2908" y="1"/>
                  </a:cubicBezTo>
                  <a:cubicBezTo>
                    <a:pt x="2907" y="1"/>
                    <a:pt x="2905" y="1"/>
                    <a:pt x="2903" y="1"/>
                  </a:cubicBezTo>
                  <a:cubicBezTo>
                    <a:pt x="2900" y="1"/>
                    <a:pt x="2898" y="2"/>
                    <a:pt x="2896" y="2"/>
                  </a:cubicBezTo>
                  <a:cubicBezTo>
                    <a:pt x="2894" y="2"/>
                    <a:pt x="2892" y="3"/>
                    <a:pt x="2890" y="4"/>
                  </a:cubicBezTo>
                  <a:cubicBezTo>
                    <a:pt x="2887" y="5"/>
                    <a:pt x="2885" y="5"/>
                    <a:pt x="2883" y="6"/>
                  </a:cubicBezTo>
                  <a:cubicBezTo>
                    <a:pt x="2881" y="7"/>
                    <a:pt x="2879" y="8"/>
                    <a:pt x="2876" y="10"/>
                  </a:cubicBezTo>
                  <a:cubicBezTo>
                    <a:pt x="2875" y="11"/>
                    <a:pt x="2874" y="11"/>
                    <a:pt x="2872" y="12"/>
                  </a:cubicBezTo>
                  <a:cubicBezTo>
                    <a:pt x="2872" y="12"/>
                    <a:pt x="2872" y="12"/>
                    <a:pt x="2872" y="12"/>
                  </a:cubicBezTo>
                  <a:cubicBezTo>
                    <a:pt x="2870" y="14"/>
                    <a:pt x="2868" y="15"/>
                    <a:pt x="2867" y="17"/>
                  </a:cubicBezTo>
                  <a:cubicBezTo>
                    <a:pt x="2865" y="18"/>
                    <a:pt x="2863" y="20"/>
                    <a:pt x="2861" y="21"/>
                  </a:cubicBezTo>
                  <a:cubicBezTo>
                    <a:pt x="2861" y="21"/>
                    <a:pt x="2861" y="21"/>
                    <a:pt x="2861" y="21"/>
                  </a:cubicBezTo>
                  <a:lnTo>
                    <a:pt x="2242" y="680"/>
                  </a:lnTo>
                  <a:cubicBezTo>
                    <a:pt x="2180" y="454"/>
                    <a:pt x="1973" y="288"/>
                    <a:pt x="1727" y="288"/>
                  </a:cubicBezTo>
                  <a:cubicBezTo>
                    <a:pt x="1455" y="288"/>
                    <a:pt x="1230" y="492"/>
                    <a:pt x="1197" y="756"/>
                  </a:cubicBezTo>
                  <a:lnTo>
                    <a:pt x="1064" y="756"/>
                  </a:lnTo>
                  <a:cubicBezTo>
                    <a:pt x="1037" y="539"/>
                    <a:pt x="880" y="363"/>
                    <a:pt x="674" y="307"/>
                  </a:cubicBezTo>
                  <a:lnTo>
                    <a:pt x="799" y="173"/>
                  </a:lnTo>
                  <a:lnTo>
                    <a:pt x="919" y="350"/>
                  </a:lnTo>
                  <a:cubicBezTo>
                    <a:pt x="932" y="369"/>
                    <a:pt x="953" y="380"/>
                    <a:pt x="975" y="380"/>
                  </a:cubicBezTo>
                  <a:cubicBezTo>
                    <a:pt x="988" y="380"/>
                    <a:pt x="1001" y="376"/>
                    <a:pt x="1012" y="368"/>
                  </a:cubicBezTo>
                  <a:cubicBezTo>
                    <a:pt x="1042" y="347"/>
                    <a:pt x="1050" y="306"/>
                    <a:pt x="1030" y="275"/>
                  </a:cubicBezTo>
                  <a:lnTo>
                    <a:pt x="863" y="30"/>
                  </a:lnTo>
                  <a:cubicBezTo>
                    <a:pt x="863" y="30"/>
                    <a:pt x="863" y="29"/>
                    <a:pt x="863" y="29"/>
                  </a:cubicBezTo>
                  <a:cubicBezTo>
                    <a:pt x="861" y="27"/>
                    <a:pt x="860" y="26"/>
                    <a:pt x="858" y="24"/>
                  </a:cubicBezTo>
                  <a:cubicBezTo>
                    <a:pt x="857" y="22"/>
                    <a:pt x="855" y="20"/>
                    <a:pt x="854" y="19"/>
                  </a:cubicBezTo>
                  <a:cubicBezTo>
                    <a:pt x="854" y="19"/>
                    <a:pt x="854" y="19"/>
                    <a:pt x="853" y="19"/>
                  </a:cubicBezTo>
                  <a:cubicBezTo>
                    <a:pt x="852" y="17"/>
                    <a:pt x="851" y="17"/>
                    <a:pt x="850" y="16"/>
                  </a:cubicBezTo>
                  <a:cubicBezTo>
                    <a:pt x="848" y="14"/>
                    <a:pt x="846" y="12"/>
                    <a:pt x="843" y="11"/>
                  </a:cubicBezTo>
                  <a:cubicBezTo>
                    <a:pt x="842" y="10"/>
                    <a:pt x="840" y="9"/>
                    <a:pt x="838" y="8"/>
                  </a:cubicBezTo>
                  <a:cubicBezTo>
                    <a:pt x="836" y="7"/>
                    <a:pt x="834" y="6"/>
                    <a:pt x="832" y="5"/>
                  </a:cubicBezTo>
                  <a:cubicBezTo>
                    <a:pt x="830" y="4"/>
                    <a:pt x="827" y="4"/>
                    <a:pt x="825" y="3"/>
                  </a:cubicBezTo>
                  <a:cubicBezTo>
                    <a:pt x="823" y="3"/>
                    <a:pt x="821" y="2"/>
                    <a:pt x="819" y="2"/>
                  </a:cubicBezTo>
                  <a:cubicBezTo>
                    <a:pt x="817" y="1"/>
                    <a:pt x="815" y="1"/>
                    <a:pt x="813" y="1"/>
                  </a:cubicBezTo>
                  <a:cubicBezTo>
                    <a:pt x="811" y="1"/>
                    <a:pt x="809" y="1"/>
                    <a:pt x="807" y="1"/>
                  </a:cubicBezTo>
                  <a:cubicBezTo>
                    <a:pt x="805" y="1"/>
                    <a:pt x="802" y="1"/>
                    <a:pt x="800" y="1"/>
                  </a:cubicBezTo>
                  <a:cubicBezTo>
                    <a:pt x="798" y="1"/>
                    <a:pt x="796" y="2"/>
                    <a:pt x="794" y="2"/>
                  </a:cubicBezTo>
                  <a:cubicBezTo>
                    <a:pt x="792" y="2"/>
                    <a:pt x="790" y="3"/>
                    <a:pt x="787" y="4"/>
                  </a:cubicBezTo>
                  <a:cubicBezTo>
                    <a:pt x="785" y="5"/>
                    <a:pt x="783" y="5"/>
                    <a:pt x="782" y="6"/>
                  </a:cubicBezTo>
                  <a:cubicBezTo>
                    <a:pt x="779" y="7"/>
                    <a:pt x="777" y="8"/>
                    <a:pt x="774" y="10"/>
                  </a:cubicBezTo>
                  <a:cubicBezTo>
                    <a:pt x="773" y="11"/>
                    <a:pt x="772" y="11"/>
                    <a:pt x="770" y="12"/>
                  </a:cubicBezTo>
                  <a:cubicBezTo>
                    <a:pt x="770" y="12"/>
                    <a:pt x="770" y="12"/>
                    <a:pt x="770" y="12"/>
                  </a:cubicBezTo>
                  <a:cubicBezTo>
                    <a:pt x="768" y="14"/>
                    <a:pt x="766" y="15"/>
                    <a:pt x="765" y="17"/>
                  </a:cubicBezTo>
                  <a:cubicBezTo>
                    <a:pt x="763" y="18"/>
                    <a:pt x="761" y="20"/>
                    <a:pt x="760" y="21"/>
                  </a:cubicBezTo>
                  <a:cubicBezTo>
                    <a:pt x="759" y="21"/>
                    <a:pt x="759" y="21"/>
                    <a:pt x="759" y="21"/>
                  </a:cubicBezTo>
                  <a:lnTo>
                    <a:pt x="508" y="289"/>
                  </a:lnTo>
                  <a:cubicBezTo>
                    <a:pt x="225" y="302"/>
                    <a:pt x="0" y="536"/>
                    <a:pt x="0" y="822"/>
                  </a:cubicBezTo>
                  <a:cubicBezTo>
                    <a:pt x="0" y="1117"/>
                    <a:pt x="239" y="1356"/>
                    <a:pt x="534" y="1356"/>
                  </a:cubicBezTo>
                  <a:cubicBezTo>
                    <a:pt x="806" y="1356"/>
                    <a:pt x="1031" y="1152"/>
                    <a:pt x="1064" y="889"/>
                  </a:cubicBezTo>
                  <a:lnTo>
                    <a:pt x="1197" y="889"/>
                  </a:lnTo>
                  <a:cubicBezTo>
                    <a:pt x="1230" y="1152"/>
                    <a:pt x="1455" y="1356"/>
                    <a:pt x="1727" y="1356"/>
                  </a:cubicBezTo>
                  <a:cubicBezTo>
                    <a:pt x="2011" y="1356"/>
                    <a:pt x="2243" y="1135"/>
                    <a:pt x="2260" y="856"/>
                  </a:cubicBezTo>
                  <a:lnTo>
                    <a:pt x="2901" y="173"/>
                  </a:lnTo>
                  <a:lnTo>
                    <a:pt x="3021" y="350"/>
                  </a:lnTo>
                  <a:cubicBezTo>
                    <a:pt x="3034" y="369"/>
                    <a:pt x="3055" y="380"/>
                    <a:pt x="3077" y="380"/>
                  </a:cubicBezTo>
                  <a:cubicBezTo>
                    <a:pt x="3089" y="380"/>
                    <a:pt x="3103" y="376"/>
                    <a:pt x="3114" y="368"/>
                  </a:cubicBezTo>
                  <a:cubicBezTo>
                    <a:pt x="3144" y="347"/>
                    <a:pt x="3152" y="306"/>
                    <a:pt x="3132" y="275"/>
                  </a:cubicBezTo>
                  <a:lnTo>
                    <a:pt x="2965" y="30"/>
                  </a:lnTo>
                  <a:close/>
                </a:path>
              </a:pathLst>
            </a:custGeom>
            <a:solidFill>
              <a:schemeClr val="accent2">
                <a:lumMod val="9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126195" y="1078237"/>
              <a:ext cx="667500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報名資料檢核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表</a:t>
              </a:r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附表二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endParaRPr lang="zh-CN" altLang="en-US" sz="20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4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3" y="236936"/>
            <a:ext cx="8963691" cy="529569"/>
          </a:xfrm>
        </p:spPr>
        <p:txBody>
          <a:bodyPr>
            <a:normAutofit/>
          </a:bodyPr>
          <a:lstStyle/>
          <a:p>
            <a:r>
              <a:rPr kumimoji="1"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報名應繳資料</a:t>
            </a:r>
            <a:r>
              <a:rPr kumimoji="1"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1"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00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本框 3"/>
          <p:cNvSpPr txBox="1"/>
          <p:nvPr/>
        </p:nvSpPr>
        <p:spPr>
          <a:xfrm>
            <a:off x="472883" y="2456622"/>
            <a:ext cx="1648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6000" b="1" dirty="0" smtClean="0">
                <a:solidFill>
                  <a:schemeClr val="tx1">
                    <a:lumMod val="85000"/>
                    <a:lumOff val="15000"/>
                    <a:alpha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學生</a:t>
            </a:r>
            <a:endParaRPr kumimoji="1" lang="zh-CN" altLang="en-US" sz="6000" b="1" dirty="0">
              <a:solidFill>
                <a:schemeClr val="tx1">
                  <a:lumMod val="85000"/>
                  <a:lumOff val="15000"/>
                  <a:alpha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2481038" y="1835425"/>
            <a:ext cx="8292979" cy="877957"/>
            <a:chOff x="2481038" y="1904998"/>
            <a:chExt cx="8292979" cy="877957"/>
          </a:xfrm>
        </p:grpSpPr>
        <p:sp>
          <p:nvSpPr>
            <p:cNvPr id="8" name="任意形状 7"/>
            <p:cNvSpPr/>
            <p:nvPr/>
          </p:nvSpPr>
          <p:spPr>
            <a:xfrm>
              <a:off x="3214224" y="2024267"/>
              <a:ext cx="7559793" cy="629488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9" name="椭圆 8"/>
            <p:cNvSpPr/>
            <p:nvPr/>
          </p:nvSpPr>
          <p:spPr>
            <a:xfrm>
              <a:off x="2481038" y="1904998"/>
              <a:ext cx="873754" cy="877957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27" name="组合 23"/>
            <p:cNvGrpSpPr/>
            <p:nvPr/>
          </p:nvGrpSpPr>
          <p:grpSpPr>
            <a:xfrm>
              <a:off x="2758021" y="2163326"/>
              <a:ext cx="367014" cy="366328"/>
              <a:chOff x="6492473" y="5078574"/>
              <a:chExt cx="1697038" cy="1693863"/>
            </a:xfrm>
            <a:solidFill>
              <a:schemeClr val="accent3"/>
            </a:solidFill>
          </p:grpSpPr>
          <p:sp>
            <p:nvSpPr>
              <p:cNvPr id="28" name="Freeform 19"/>
              <p:cNvSpPr>
                <a:spLocks noEditPoints="1"/>
              </p:cNvSpPr>
              <p:nvPr/>
            </p:nvSpPr>
            <p:spPr bwMode="auto">
              <a:xfrm>
                <a:off x="6492473" y="5078574"/>
                <a:ext cx="1697038" cy="1693863"/>
              </a:xfrm>
              <a:custGeom>
                <a:avLst/>
                <a:gdLst>
                  <a:gd name="T0" fmla="*/ 1760 w 2284"/>
                  <a:gd name="T1" fmla="*/ 1142 h 2284"/>
                  <a:gd name="T2" fmla="*/ 1919 w 2284"/>
                  <a:gd name="T3" fmla="*/ 1406 h 2284"/>
                  <a:gd name="T4" fmla="*/ 1756 w 2284"/>
                  <a:gd name="T5" fmla="*/ 1940 h 2284"/>
                  <a:gd name="T6" fmla="*/ 1878 w 2284"/>
                  <a:gd name="T7" fmla="*/ 1506 h 2284"/>
                  <a:gd name="T8" fmla="*/ 1433 w 2284"/>
                  <a:gd name="T9" fmla="*/ 1845 h 2284"/>
                  <a:gd name="T10" fmla="*/ 1496 w 2284"/>
                  <a:gd name="T11" fmla="*/ 1592 h 2284"/>
                  <a:gd name="T12" fmla="*/ 1142 w 2284"/>
                  <a:gd name="T13" fmla="*/ 2204 h 2284"/>
                  <a:gd name="T14" fmla="*/ 1405 w 2284"/>
                  <a:gd name="T15" fmla="*/ 1921 h 2284"/>
                  <a:gd name="T16" fmla="*/ 787 w 2284"/>
                  <a:gd name="T17" fmla="*/ 1592 h 2284"/>
                  <a:gd name="T18" fmla="*/ 850 w 2284"/>
                  <a:gd name="T19" fmla="*/ 1845 h 2284"/>
                  <a:gd name="T20" fmla="*/ 528 w 2284"/>
                  <a:gd name="T21" fmla="*/ 1940 h 2284"/>
                  <a:gd name="T22" fmla="*/ 704 w 2284"/>
                  <a:gd name="T23" fmla="*/ 1580 h 2284"/>
                  <a:gd name="T24" fmla="*/ 80 w 2284"/>
                  <a:gd name="T25" fmla="*/ 1143 h 2284"/>
                  <a:gd name="T26" fmla="*/ 523 w 2284"/>
                  <a:gd name="T27" fmla="*/ 1142 h 2284"/>
                  <a:gd name="T28" fmla="*/ 676 w 2284"/>
                  <a:gd name="T29" fmla="*/ 950 h 2284"/>
                  <a:gd name="T30" fmla="*/ 439 w 2284"/>
                  <a:gd name="T31" fmla="*/ 851 h 2284"/>
                  <a:gd name="T32" fmla="*/ 676 w 2284"/>
                  <a:gd name="T33" fmla="*/ 1335 h 2284"/>
                  <a:gd name="T34" fmla="*/ 438 w 2284"/>
                  <a:gd name="T35" fmla="*/ 1434 h 2284"/>
                  <a:gd name="T36" fmla="*/ 670 w 2284"/>
                  <a:gd name="T37" fmla="*/ 1204 h 2284"/>
                  <a:gd name="T38" fmla="*/ 670 w 2284"/>
                  <a:gd name="T39" fmla="*/ 1080 h 2284"/>
                  <a:gd name="T40" fmla="*/ 391 w 2284"/>
                  <a:gd name="T41" fmla="*/ 392 h 2284"/>
                  <a:gd name="T42" fmla="*/ 778 w 2284"/>
                  <a:gd name="T43" fmla="*/ 407 h 2284"/>
                  <a:gd name="T44" fmla="*/ 391 w 2284"/>
                  <a:gd name="T45" fmla="*/ 392 h 2284"/>
                  <a:gd name="T46" fmla="*/ 1074 w 2284"/>
                  <a:gd name="T47" fmla="*/ 574 h 2284"/>
                  <a:gd name="T48" fmla="*/ 850 w 2284"/>
                  <a:gd name="T49" fmla="*/ 440 h 2284"/>
                  <a:gd name="T50" fmla="*/ 1405 w 2284"/>
                  <a:gd name="T51" fmla="*/ 364 h 2284"/>
                  <a:gd name="T52" fmla="*/ 1142 w 2284"/>
                  <a:gd name="T53" fmla="*/ 80 h 2284"/>
                  <a:gd name="T54" fmla="*/ 1335 w 2284"/>
                  <a:gd name="T55" fmla="*/ 677 h 2284"/>
                  <a:gd name="T56" fmla="*/ 1496 w 2284"/>
                  <a:gd name="T57" fmla="*/ 693 h 2284"/>
                  <a:gd name="T58" fmla="*/ 1509 w 2284"/>
                  <a:gd name="T59" fmla="*/ 775 h 2284"/>
                  <a:gd name="T60" fmla="*/ 1431 w 2284"/>
                  <a:gd name="T61" fmla="*/ 765 h 2284"/>
                  <a:gd name="T62" fmla="*/ 1142 w 2284"/>
                  <a:gd name="T63" fmla="*/ 623 h 2284"/>
                  <a:gd name="T64" fmla="*/ 1081 w 2284"/>
                  <a:gd name="T65" fmla="*/ 671 h 2284"/>
                  <a:gd name="T66" fmla="*/ 774 w 2284"/>
                  <a:gd name="T67" fmla="*/ 775 h 2284"/>
                  <a:gd name="T68" fmla="*/ 764 w 2284"/>
                  <a:gd name="T69" fmla="*/ 853 h 2284"/>
                  <a:gd name="T70" fmla="*/ 774 w 2284"/>
                  <a:gd name="T71" fmla="*/ 1510 h 2284"/>
                  <a:gd name="T72" fmla="*/ 852 w 2284"/>
                  <a:gd name="T73" fmla="*/ 1520 h 2284"/>
                  <a:gd name="T74" fmla="*/ 1142 w 2284"/>
                  <a:gd name="T75" fmla="*/ 1662 h 2284"/>
                  <a:gd name="T76" fmla="*/ 1203 w 2284"/>
                  <a:gd name="T77" fmla="*/ 1614 h 2284"/>
                  <a:gd name="T78" fmla="*/ 1509 w 2284"/>
                  <a:gd name="T79" fmla="*/ 1510 h 2284"/>
                  <a:gd name="T80" fmla="*/ 1519 w 2284"/>
                  <a:gd name="T81" fmla="*/ 1432 h 2284"/>
                  <a:gd name="T82" fmla="*/ 1302 w 2284"/>
                  <a:gd name="T83" fmla="*/ 1530 h 2284"/>
                  <a:gd name="T84" fmla="*/ 864 w 2284"/>
                  <a:gd name="T85" fmla="*/ 1420 h 2284"/>
                  <a:gd name="T86" fmla="*/ 754 w 2284"/>
                  <a:gd name="T87" fmla="*/ 982 h 2284"/>
                  <a:gd name="T88" fmla="*/ 1142 w 2284"/>
                  <a:gd name="T89" fmla="*/ 750 h 2284"/>
                  <a:gd name="T90" fmla="*/ 1529 w 2284"/>
                  <a:gd name="T91" fmla="*/ 982 h 2284"/>
                  <a:gd name="T92" fmla="*/ 1419 w 2284"/>
                  <a:gd name="T93" fmla="*/ 1420 h 2284"/>
                  <a:gd name="T94" fmla="*/ 1607 w 2284"/>
                  <a:gd name="T95" fmla="*/ 950 h 2284"/>
                  <a:gd name="T96" fmla="*/ 1710 w 2284"/>
                  <a:gd name="T97" fmla="*/ 1075 h 2284"/>
                  <a:gd name="T98" fmla="*/ 1845 w 2284"/>
                  <a:gd name="T99" fmla="*/ 1434 h 2284"/>
                  <a:gd name="T100" fmla="*/ 1711 w 2284"/>
                  <a:gd name="T101" fmla="*/ 1210 h 2284"/>
                  <a:gd name="T102" fmla="*/ 1661 w 2284"/>
                  <a:gd name="T103" fmla="*/ 1142 h 2284"/>
                  <a:gd name="T104" fmla="*/ 1613 w 2284"/>
                  <a:gd name="T105" fmla="*/ 1080 h 2284"/>
                  <a:gd name="T106" fmla="*/ 1893 w 2284"/>
                  <a:gd name="T107" fmla="*/ 392 h 2284"/>
                  <a:gd name="T108" fmla="*/ 1505 w 2284"/>
                  <a:gd name="T109" fmla="*/ 407 h 2284"/>
                  <a:gd name="T110" fmla="*/ 1952 w 2284"/>
                  <a:gd name="T111" fmla="*/ 807 h 2284"/>
                  <a:gd name="T112" fmla="*/ 1477 w 2284"/>
                  <a:gd name="T113" fmla="*/ 332 h 2284"/>
                  <a:gd name="T114" fmla="*/ 528 w 2284"/>
                  <a:gd name="T115" fmla="*/ 265 h 2284"/>
                  <a:gd name="T116" fmla="*/ 0 w 2284"/>
                  <a:gd name="T117" fmla="*/ 1143 h 2284"/>
                  <a:gd name="T118" fmla="*/ 528 w 2284"/>
                  <a:gd name="T119" fmla="*/ 2020 h 2284"/>
                  <a:gd name="T120" fmla="*/ 1477 w 2284"/>
                  <a:gd name="T121" fmla="*/ 1953 h 2284"/>
                  <a:gd name="T122" fmla="*/ 1952 w 2284"/>
                  <a:gd name="T123" fmla="*/ 1478 h 2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84" h="2284">
                    <a:moveTo>
                      <a:pt x="1919" y="1406"/>
                    </a:moveTo>
                    <a:lnTo>
                      <a:pt x="1919" y="1406"/>
                    </a:lnTo>
                    <a:cubicBezTo>
                      <a:pt x="1878" y="1322"/>
                      <a:pt x="1825" y="1233"/>
                      <a:pt x="1760" y="1142"/>
                    </a:cubicBezTo>
                    <a:cubicBezTo>
                      <a:pt x="1824" y="1053"/>
                      <a:pt x="1878" y="965"/>
                      <a:pt x="1920" y="879"/>
                    </a:cubicBezTo>
                    <a:cubicBezTo>
                      <a:pt x="2100" y="953"/>
                      <a:pt x="2204" y="1049"/>
                      <a:pt x="2204" y="1143"/>
                    </a:cubicBezTo>
                    <a:cubicBezTo>
                      <a:pt x="2204" y="1236"/>
                      <a:pt x="2100" y="1332"/>
                      <a:pt x="1919" y="1406"/>
                    </a:cubicBezTo>
                    <a:close/>
                    <a:moveTo>
                      <a:pt x="1893" y="1893"/>
                    </a:moveTo>
                    <a:lnTo>
                      <a:pt x="1893" y="1893"/>
                    </a:lnTo>
                    <a:cubicBezTo>
                      <a:pt x="1862" y="1924"/>
                      <a:pt x="1816" y="1940"/>
                      <a:pt x="1756" y="1940"/>
                    </a:cubicBezTo>
                    <a:cubicBezTo>
                      <a:pt x="1684" y="1940"/>
                      <a:pt x="1599" y="1918"/>
                      <a:pt x="1505" y="1878"/>
                    </a:cubicBezTo>
                    <a:cubicBezTo>
                      <a:pt x="1536" y="1790"/>
                      <a:pt x="1561" y="1689"/>
                      <a:pt x="1579" y="1580"/>
                    </a:cubicBezTo>
                    <a:cubicBezTo>
                      <a:pt x="1689" y="1562"/>
                      <a:pt x="1789" y="1537"/>
                      <a:pt x="1878" y="1506"/>
                    </a:cubicBezTo>
                    <a:cubicBezTo>
                      <a:pt x="1954" y="1686"/>
                      <a:pt x="1959" y="1828"/>
                      <a:pt x="1893" y="1893"/>
                    </a:cubicBezTo>
                    <a:close/>
                    <a:moveTo>
                      <a:pt x="1433" y="1845"/>
                    </a:moveTo>
                    <a:lnTo>
                      <a:pt x="1433" y="1845"/>
                    </a:lnTo>
                    <a:cubicBezTo>
                      <a:pt x="1361" y="1809"/>
                      <a:pt x="1286" y="1764"/>
                      <a:pt x="1210" y="1711"/>
                    </a:cubicBezTo>
                    <a:cubicBezTo>
                      <a:pt x="1251" y="1679"/>
                      <a:pt x="1293" y="1644"/>
                      <a:pt x="1335" y="1608"/>
                    </a:cubicBezTo>
                    <a:cubicBezTo>
                      <a:pt x="1390" y="1604"/>
                      <a:pt x="1444" y="1599"/>
                      <a:pt x="1496" y="1592"/>
                    </a:cubicBezTo>
                    <a:cubicBezTo>
                      <a:pt x="1480" y="1686"/>
                      <a:pt x="1458" y="1771"/>
                      <a:pt x="1433" y="1845"/>
                    </a:cubicBezTo>
                    <a:close/>
                    <a:moveTo>
                      <a:pt x="1142" y="2204"/>
                    </a:moveTo>
                    <a:lnTo>
                      <a:pt x="1142" y="2204"/>
                    </a:lnTo>
                    <a:cubicBezTo>
                      <a:pt x="1049" y="2204"/>
                      <a:pt x="952" y="2101"/>
                      <a:pt x="878" y="1921"/>
                    </a:cubicBezTo>
                    <a:cubicBezTo>
                      <a:pt x="963" y="1879"/>
                      <a:pt x="1052" y="1825"/>
                      <a:pt x="1142" y="1761"/>
                    </a:cubicBezTo>
                    <a:cubicBezTo>
                      <a:pt x="1231" y="1825"/>
                      <a:pt x="1320" y="1879"/>
                      <a:pt x="1405" y="1921"/>
                    </a:cubicBezTo>
                    <a:cubicBezTo>
                      <a:pt x="1331" y="2101"/>
                      <a:pt x="1235" y="2204"/>
                      <a:pt x="1142" y="2204"/>
                    </a:cubicBezTo>
                    <a:close/>
                    <a:moveTo>
                      <a:pt x="787" y="1592"/>
                    </a:moveTo>
                    <a:lnTo>
                      <a:pt x="787" y="1592"/>
                    </a:lnTo>
                    <a:cubicBezTo>
                      <a:pt x="839" y="1599"/>
                      <a:pt x="893" y="1604"/>
                      <a:pt x="949" y="1608"/>
                    </a:cubicBezTo>
                    <a:cubicBezTo>
                      <a:pt x="990" y="1644"/>
                      <a:pt x="1032" y="1679"/>
                      <a:pt x="1074" y="1711"/>
                    </a:cubicBezTo>
                    <a:cubicBezTo>
                      <a:pt x="997" y="1764"/>
                      <a:pt x="922" y="1809"/>
                      <a:pt x="850" y="1845"/>
                    </a:cubicBezTo>
                    <a:cubicBezTo>
                      <a:pt x="825" y="1771"/>
                      <a:pt x="804" y="1686"/>
                      <a:pt x="787" y="1592"/>
                    </a:cubicBezTo>
                    <a:close/>
                    <a:moveTo>
                      <a:pt x="528" y="1940"/>
                    </a:moveTo>
                    <a:lnTo>
                      <a:pt x="528" y="1940"/>
                    </a:lnTo>
                    <a:cubicBezTo>
                      <a:pt x="468" y="1940"/>
                      <a:pt x="421" y="1924"/>
                      <a:pt x="391" y="1893"/>
                    </a:cubicBezTo>
                    <a:cubicBezTo>
                      <a:pt x="325" y="1828"/>
                      <a:pt x="330" y="1686"/>
                      <a:pt x="405" y="1506"/>
                    </a:cubicBezTo>
                    <a:cubicBezTo>
                      <a:pt x="494" y="1537"/>
                      <a:pt x="595" y="1562"/>
                      <a:pt x="704" y="1580"/>
                    </a:cubicBezTo>
                    <a:cubicBezTo>
                      <a:pt x="722" y="1689"/>
                      <a:pt x="747" y="1790"/>
                      <a:pt x="778" y="1878"/>
                    </a:cubicBezTo>
                    <a:cubicBezTo>
                      <a:pt x="685" y="1918"/>
                      <a:pt x="599" y="1940"/>
                      <a:pt x="528" y="1940"/>
                    </a:cubicBezTo>
                    <a:close/>
                    <a:moveTo>
                      <a:pt x="80" y="1143"/>
                    </a:moveTo>
                    <a:lnTo>
                      <a:pt x="80" y="1143"/>
                    </a:lnTo>
                    <a:cubicBezTo>
                      <a:pt x="80" y="1049"/>
                      <a:pt x="183" y="953"/>
                      <a:pt x="364" y="879"/>
                    </a:cubicBezTo>
                    <a:cubicBezTo>
                      <a:pt x="406" y="965"/>
                      <a:pt x="459" y="1053"/>
                      <a:pt x="523" y="1142"/>
                    </a:cubicBezTo>
                    <a:cubicBezTo>
                      <a:pt x="458" y="1233"/>
                      <a:pt x="405" y="1322"/>
                      <a:pt x="364" y="1406"/>
                    </a:cubicBezTo>
                    <a:cubicBezTo>
                      <a:pt x="183" y="1332"/>
                      <a:pt x="80" y="1236"/>
                      <a:pt x="80" y="1143"/>
                    </a:cubicBezTo>
                    <a:close/>
                    <a:moveTo>
                      <a:pt x="676" y="950"/>
                    </a:moveTo>
                    <a:lnTo>
                      <a:pt x="676" y="950"/>
                    </a:lnTo>
                    <a:cubicBezTo>
                      <a:pt x="639" y="991"/>
                      <a:pt x="605" y="1033"/>
                      <a:pt x="573" y="1075"/>
                    </a:cubicBezTo>
                    <a:cubicBezTo>
                      <a:pt x="520" y="999"/>
                      <a:pt x="475" y="924"/>
                      <a:pt x="439" y="851"/>
                    </a:cubicBezTo>
                    <a:cubicBezTo>
                      <a:pt x="514" y="826"/>
                      <a:pt x="598" y="804"/>
                      <a:pt x="692" y="788"/>
                    </a:cubicBezTo>
                    <a:cubicBezTo>
                      <a:pt x="685" y="840"/>
                      <a:pt x="680" y="894"/>
                      <a:pt x="676" y="950"/>
                    </a:cubicBezTo>
                    <a:close/>
                    <a:moveTo>
                      <a:pt x="676" y="1335"/>
                    </a:moveTo>
                    <a:lnTo>
                      <a:pt x="676" y="1335"/>
                    </a:lnTo>
                    <a:cubicBezTo>
                      <a:pt x="680" y="1391"/>
                      <a:pt x="685" y="1445"/>
                      <a:pt x="692" y="1497"/>
                    </a:cubicBezTo>
                    <a:cubicBezTo>
                      <a:pt x="598" y="1481"/>
                      <a:pt x="513" y="1459"/>
                      <a:pt x="438" y="1434"/>
                    </a:cubicBezTo>
                    <a:cubicBezTo>
                      <a:pt x="473" y="1363"/>
                      <a:pt x="518" y="1288"/>
                      <a:pt x="573" y="1210"/>
                    </a:cubicBezTo>
                    <a:cubicBezTo>
                      <a:pt x="605" y="1252"/>
                      <a:pt x="640" y="1294"/>
                      <a:pt x="676" y="1335"/>
                    </a:cubicBezTo>
                    <a:close/>
                    <a:moveTo>
                      <a:pt x="670" y="1204"/>
                    </a:moveTo>
                    <a:lnTo>
                      <a:pt x="670" y="1204"/>
                    </a:lnTo>
                    <a:cubicBezTo>
                      <a:pt x="654" y="1183"/>
                      <a:pt x="637" y="1163"/>
                      <a:pt x="622" y="1142"/>
                    </a:cubicBezTo>
                    <a:cubicBezTo>
                      <a:pt x="637" y="1122"/>
                      <a:pt x="653" y="1101"/>
                      <a:pt x="670" y="1080"/>
                    </a:cubicBezTo>
                    <a:cubicBezTo>
                      <a:pt x="670" y="1101"/>
                      <a:pt x="669" y="1122"/>
                      <a:pt x="669" y="1143"/>
                    </a:cubicBezTo>
                    <a:cubicBezTo>
                      <a:pt x="669" y="1163"/>
                      <a:pt x="670" y="1184"/>
                      <a:pt x="670" y="1204"/>
                    </a:cubicBezTo>
                    <a:close/>
                    <a:moveTo>
                      <a:pt x="391" y="392"/>
                    </a:moveTo>
                    <a:lnTo>
                      <a:pt x="391" y="392"/>
                    </a:lnTo>
                    <a:cubicBezTo>
                      <a:pt x="421" y="361"/>
                      <a:pt x="468" y="345"/>
                      <a:pt x="528" y="345"/>
                    </a:cubicBezTo>
                    <a:cubicBezTo>
                      <a:pt x="599" y="345"/>
                      <a:pt x="685" y="367"/>
                      <a:pt x="778" y="407"/>
                    </a:cubicBezTo>
                    <a:cubicBezTo>
                      <a:pt x="747" y="495"/>
                      <a:pt x="722" y="596"/>
                      <a:pt x="704" y="705"/>
                    </a:cubicBezTo>
                    <a:cubicBezTo>
                      <a:pt x="595" y="723"/>
                      <a:pt x="494" y="748"/>
                      <a:pt x="406" y="779"/>
                    </a:cubicBezTo>
                    <a:cubicBezTo>
                      <a:pt x="330" y="599"/>
                      <a:pt x="324" y="458"/>
                      <a:pt x="391" y="392"/>
                    </a:cubicBezTo>
                    <a:close/>
                    <a:moveTo>
                      <a:pt x="850" y="440"/>
                    </a:moveTo>
                    <a:lnTo>
                      <a:pt x="850" y="440"/>
                    </a:lnTo>
                    <a:cubicBezTo>
                      <a:pt x="922" y="476"/>
                      <a:pt x="997" y="521"/>
                      <a:pt x="1074" y="574"/>
                    </a:cubicBezTo>
                    <a:cubicBezTo>
                      <a:pt x="1032" y="606"/>
                      <a:pt x="990" y="641"/>
                      <a:pt x="949" y="677"/>
                    </a:cubicBezTo>
                    <a:cubicBezTo>
                      <a:pt x="893" y="681"/>
                      <a:pt x="839" y="686"/>
                      <a:pt x="787" y="693"/>
                    </a:cubicBezTo>
                    <a:cubicBezTo>
                      <a:pt x="804" y="599"/>
                      <a:pt x="825" y="514"/>
                      <a:pt x="850" y="440"/>
                    </a:cubicBezTo>
                    <a:close/>
                    <a:moveTo>
                      <a:pt x="1142" y="80"/>
                    </a:moveTo>
                    <a:lnTo>
                      <a:pt x="1142" y="80"/>
                    </a:lnTo>
                    <a:cubicBezTo>
                      <a:pt x="1235" y="80"/>
                      <a:pt x="1331" y="184"/>
                      <a:pt x="1405" y="364"/>
                    </a:cubicBezTo>
                    <a:cubicBezTo>
                      <a:pt x="1320" y="406"/>
                      <a:pt x="1231" y="460"/>
                      <a:pt x="1142" y="524"/>
                    </a:cubicBezTo>
                    <a:cubicBezTo>
                      <a:pt x="1052" y="460"/>
                      <a:pt x="963" y="406"/>
                      <a:pt x="878" y="364"/>
                    </a:cubicBezTo>
                    <a:cubicBezTo>
                      <a:pt x="952" y="184"/>
                      <a:pt x="1049" y="80"/>
                      <a:pt x="1142" y="80"/>
                    </a:cubicBezTo>
                    <a:close/>
                    <a:moveTo>
                      <a:pt x="1496" y="693"/>
                    </a:moveTo>
                    <a:lnTo>
                      <a:pt x="1496" y="693"/>
                    </a:lnTo>
                    <a:cubicBezTo>
                      <a:pt x="1444" y="686"/>
                      <a:pt x="1390" y="681"/>
                      <a:pt x="1335" y="677"/>
                    </a:cubicBezTo>
                    <a:cubicBezTo>
                      <a:pt x="1293" y="641"/>
                      <a:pt x="1251" y="606"/>
                      <a:pt x="1210" y="574"/>
                    </a:cubicBezTo>
                    <a:cubicBezTo>
                      <a:pt x="1286" y="521"/>
                      <a:pt x="1361" y="476"/>
                      <a:pt x="1433" y="440"/>
                    </a:cubicBezTo>
                    <a:cubicBezTo>
                      <a:pt x="1458" y="514"/>
                      <a:pt x="1480" y="599"/>
                      <a:pt x="1496" y="693"/>
                    </a:cubicBezTo>
                    <a:close/>
                    <a:moveTo>
                      <a:pt x="1431" y="765"/>
                    </a:moveTo>
                    <a:lnTo>
                      <a:pt x="1431" y="765"/>
                    </a:lnTo>
                    <a:cubicBezTo>
                      <a:pt x="1458" y="768"/>
                      <a:pt x="1484" y="771"/>
                      <a:pt x="1509" y="775"/>
                    </a:cubicBezTo>
                    <a:cubicBezTo>
                      <a:pt x="1513" y="800"/>
                      <a:pt x="1516" y="826"/>
                      <a:pt x="1519" y="853"/>
                    </a:cubicBezTo>
                    <a:cubicBezTo>
                      <a:pt x="1505" y="838"/>
                      <a:pt x="1490" y="823"/>
                      <a:pt x="1476" y="809"/>
                    </a:cubicBezTo>
                    <a:cubicBezTo>
                      <a:pt x="1461" y="794"/>
                      <a:pt x="1446" y="779"/>
                      <a:pt x="1431" y="765"/>
                    </a:cubicBezTo>
                    <a:close/>
                    <a:moveTo>
                      <a:pt x="1081" y="671"/>
                    </a:moveTo>
                    <a:lnTo>
                      <a:pt x="1081" y="671"/>
                    </a:lnTo>
                    <a:cubicBezTo>
                      <a:pt x="1101" y="655"/>
                      <a:pt x="1121" y="639"/>
                      <a:pt x="1142" y="623"/>
                    </a:cubicBezTo>
                    <a:cubicBezTo>
                      <a:pt x="1162" y="639"/>
                      <a:pt x="1182" y="655"/>
                      <a:pt x="1203" y="671"/>
                    </a:cubicBezTo>
                    <a:cubicBezTo>
                      <a:pt x="1182" y="670"/>
                      <a:pt x="1162" y="670"/>
                      <a:pt x="1142" y="670"/>
                    </a:cubicBezTo>
                    <a:cubicBezTo>
                      <a:pt x="1121" y="670"/>
                      <a:pt x="1101" y="670"/>
                      <a:pt x="1081" y="671"/>
                    </a:cubicBezTo>
                    <a:close/>
                    <a:moveTo>
                      <a:pt x="764" y="853"/>
                    </a:moveTo>
                    <a:lnTo>
                      <a:pt x="764" y="853"/>
                    </a:lnTo>
                    <a:cubicBezTo>
                      <a:pt x="767" y="826"/>
                      <a:pt x="770" y="800"/>
                      <a:pt x="774" y="775"/>
                    </a:cubicBezTo>
                    <a:cubicBezTo>
                      <a:pt x="799" y="771"/>
                      <a:pt x="826" y="768"/>
                      <a:pt x="852" y="765"/>
                    </a:cubicBezTo>
                    <a:cubicBezTo>
                      <a:pt x="837" y="779"/>
                      <a:pt x="822" y="794"/>
                      <a:pt x="808" y="809"/>
                    </a:cubicBezTo>
                    <a:cubicBezTo>
                      <a:pt x="793" y="823"/>
                      <a:pt x="779" y="838"/>
                      <a:pt x="764" y="853"/>
                    </a:cubicBezTo>
                    <a:close/>
                    <a:moveTo>
                      <a:pt x="852" y="1520"/>
                    </a:moveTo>
                    <a:lnTo>
                      <a:pt x="852" y="1520"/>
                    </a:lnTo>
                    <a:cubicBezTo>
                      <a:pt x="826" y="1517"/>
                      <a:pt x="799" y="1514"/>
                      <a:pt x="774" y="1510"/>
                    </a:cubicBezTo>
                    <a:cubicBezTo>
                      <a:pt x="770" y="1485"/>
                      <a:pt x="767" y="1459"/>
                      <a:pt x="764" y="1432"/>
                    </a:cubicBezTo>
                    <a:cubicBezTo>
                      <a:pt x="779" y="1447"/>
                      <a:pt x="793" y="1462"/>
                      <a:pt x="808" y="1476"/>
                    </a:cubicBezTo>
                    <a:cubicBezTo>
                      <a:pt x="822" y="1491"/>
                      <a:pt x="837" y="1506"/>
                      <a:pt x="852" y="1520"/>
                    </a:cubicBezTo>
                    <a:close/>
                    <a:moveTo>
                      <a:pt x="1203" y="1614"/>
                    </a:moveTo>
                    <a:lnTo>
                      <a:pt x="1203" y="1614"/>
                    </a:lnTo>
                    <a:cubicBezTo>
                      <a:pt x="1182" y="1630"/>
                      <a:pt x="1162" y="1646"/>
                      <a:pt x="1142" y="1662"/>
                    </a:cubicBezTo>
                    <a:cubicBezTo>
                      <a:pt x="1121" y="1646"/>
                      <a:pt x="1101" y="1630"/>
                      <a:pt x="1081" y="1614"/>
                    </a:cubicBezTo>
                    <a:cubicBezTo>
                      <a:pt x="1101" y="1615"/>
                      <a:pt x="1121" y="1615"/>
                      <a:pt x="1142" y="1615"/>
                    </a:cubicBezTo>
                    <a:cubicBezTo>
                      <a:pt x="1162" y="1615"/>
                      <a:pt x="1182" y="1615"/>
                      <a:pt x="1203" y="1614"/>
                    </a:cubicBezTo>
                    <a:close/>
                    <a:moveTo>
                      <a:pt x="1519" y="1432"/>
                    </a:moveTo>
                    <a:lnTo>
                      <a:pt x="1519" y="1432"/>
                    </a:lnTo>
                    <a:cubicBezTo>
                      <a:pt x="1516" y="1459"/>
                      <a:pt x="1513" y="1485"/>
                      <a:pt x="1509" y="1510"/>
                    </a:cubicBezTo>
                    <a:cubicBezTo>
                      <a:pt x="1484" y="1514"/>
                      <a:pt x="1458" y="1517"/>
                      <a:pt x="1431" y="1520"/>
                    </a:cubicBezTo>
                    <a:cubicBezTo>
                      <a:pt x="1446" y="1506"/>
                      <a:pt x="1461" y="1491"/>
                      <a:pt x="1476" y="1476"/>
                    </a:cubicBezTo>
                    <a:cubicBezTo>
                      <a:pt x="1490" y="1462"/>
                      <a:pt x="1505" y="1447"/>
                      <a:pt x="1519" y="1432"/>
                    </a:cubicBezTo>
                    <a:close/>
                    <a:moveTo>
                      <a:pt x="1419" y="1420"/>
                    </a:moveTo>
                    <a:lnTo>
                      <a:pt x="1419" y="1420"/>
                    </a:lnTo>
                    <a:cubicBezTo>
                      <a:pt x="1381" y="1458"/>
                      <a:pt x="1342" y="1495"/>
                      <a:pt x="1302" y="1530"/>
                    </a:cubicBezTo>
                    <a:cubicBezTo>
                      <a:pt x="1250" y="1533"/>
                      <a:pt x="1197" y="1535"/>
                      <a:pt x="1142" y="1535"/>
                    </a:cubicBezTo>
                    <a:cubicBezTo>
                      <a:pt x="1087" y="1535"/>
                      <a:pt x="1033" y="1533"/>
                      <a:pt x="981" y="1530"/>
                    </a:cubicBezTo>
                    <a:cubicBezTo>
                      <a:pt x="942" y="1495"/>
                      <a:pt x="903" y="1458"/>
                      <a:pt x="864" y="1420"/>
                    </a:cubicBezTo>
                    <a:cubicBezTo>
                      <a:pt x="826" y="1381"/>
                      <a:pt x="789" y="1342"/>
                      <a:pt x="754" y="1303"/>
                    </a:cubicBezTo>
                    <a:cubicBezTo>
                      <a:pt x="751" y="1251"/>
                      <a:pt x="749" y="1198"/>
                      <a:pt x="749" y="1143"/>
                    </a:cubicBezTo>
                    <a:cubicBezTo>
                      <a:pt x="749" y="1087"/>
                      <a:pt x="751" y="1034"/>
                      <a:pt x="754" y="982"/>
                    </a:cubicBezTo>
                    <a:cubicBezTo>
                      <a:pt x="789" y="943"/>
                      <a:pt x="825" y="904"/>
                      <a:pt x="864" y="865"/>
                    </a:cubicBezTo>
                    <a:cubicBezTo>
                      <a:pt x="903" y="827"/>
                      <a:pt x="942" y="790"/>
                      <a:pt x="981" y="755"/>
                    </a:cubicBezTo>
                    <a:cubicBezTo>
                      <a:pt x="1033" y="752"/>
                      <a:pt x="1087" y="750"/>
                      <a:pt x="1142" y="750"/>
                    </a:cubicBezTo>
                    <a:cubicBezTo>
                      <a:pt x="1197" y="750"/>
                      <a:pt x="1250" y="752"/>
                      <a:pt x="1302" y="755"/>
                    </a:cubicBezTo>
                    <a:cubicBezTo>
                      <a:pt x="1342" y="790"/>
                      <a:pt x="1381" y="827"/>
                      <a:pt x="1419" y="865"/>
                    </a:cubicBezTo>
                    <a:cubicBezTo>
                      <a:pt x="1458" y="904"/>
                      <a:pt x="1495" y="943"/>
                      <a:pt x="1529" y="982"/>
                    </a:cubicBezTo>
                    <a:cubicBezTo>
                      <a:pt x="1532" y="1034"/>
                      <a:pt x="1534" y="1087"/>
                      <a:pt x="1534" y="1143"/>
                    </a:cubicBezTo>
                    <a:cubicBezTo>
                      <a:pt x="1534" y="1198"/>
                      <a:pt x="1532" y="1251"/>
                      <a:pt x="1529" y="1303"/>
                    </a:cubicBezTo>
                    <a:cubicBezTo>
                      <a:pt x="1494" y="1342"/>
                      <a:pt x="1457" y="1381"/>
                      <a:pt x="1419" y="1420"/>
                    </a:cubicBezTo>
                    <a:close/>
                    <a:moveTo>
                      <a:pt x="1710" y="1075"/>
                    </a:moveTo>
                    <a:lnTo>
                      <a:pt x="1710" y="1075"/>
                    </a:lnTo>
                    <a:cubicBezTo>
                      <a:pt x="1678" y="1033"/>
                      <a:pt x="1644" y="991"/>
                      <a:pt x="1607" y="950"/>
                    </a:cubicBezTo>
                    <a:cubicBezTo>
                      <a:pt x="1604" y="894"/>
                      <a:pt x="1598" y="840"/>
                      <a:pt x="1591" y="788"/>
                    </a:cubicBezTo>
                    <a:cubicBezTo>
                      <a:pt x="1685" y="804"/>
                      <a:pt x="1770" y="826"/>
                      <a:pt x="1844" y="851"/>
                    </a:cubicBezTo>
                    <a:cubicBezTo>
                      <a:pt x="1808" y="924"/>
                      <a:pt x="1763" y="999"/>
                      <a:pt x="1710" y="1075"/>
                    </a:cubicBezTo>
                    <a:close/>
                    <a:moveTo>
                      <a:pt x="1711" y="1210"/>
                    </a:moveTo>
                    <a:lnTo>
                      <a:pt x="1711" y="1210"/>
                    </a:lnTo>
                    <a:cubicBezTo>
                      <a:pt x="1765" y="1288"/>
                      <a:pt x="1810" y="1363"/>
                      <a:pt x="1845" y="1434"/>
                    </a:cubicBezTo>
                    <a:cubicBezTo>
                      <a:pt x="1770" y="1459"/>
                      <a:pt x="1685" y="1481"/>
                      <a:pt x="1591" y="1497"/>
                    </a:cubicBezTo>
                    <a:cubicBezTo>
                      <a:pt x="1598" y="1445"/>
                      <a:pt x="1604" y="1391"/>
                      <a:pt x="1607" y="1335"/>
                    </a:cubicBezTo>
                    <a:cubicBezTo>
                      <a:pt x="1644" y="1294"/>
                      <a:pt x="1678" y="1252"/>
                      <a:pt x="1711" y="1210"/>
                    </a:cubicBezTo>
                    <a:close/>
                    <a:moveTo>
                      <a:pt x="1613" y="1080"/>
                    </a:moveTo>
                    <a:lnTo>
                      <a:pt x="1613" y="1080"/>
                    </a:lnTo>
                    <a:cubicBezTo>
                      <a:pt x="1630" y="1101"/>
                      <a:pt x="1646" y="1122"/>
                      <a:pt x="1661" y="1142"/>
                    </a:cubicBezTo>
                    <a:cubicBezTo>
                      <a:pt x="1646" y="1163"/>
                      <a:pt x="1630" y="1183"/>
                      <a:pt x="1613" y="1204"/>
                    </a:cubicBezTo>
                    <a:cubicBezTo>
                      <a:pt x="1614" y="1184"/>
                      <a:pt x="1614" y="1163"/>
                      <a:pt x="1614" y="1143"/>
                    </a:cubicBezTo>
                    <a:cubicBezTo>
                      <a:pt x="1614" y="1122"/>
                      <a:pt x="1614" y="1101"/>
                      <a:pt x="1613" y="1080"/>
                    </a:cubicBezTo>
                    <a:close/>
                    <a:moveTo>
                      <a:pt x="1756" y="345"/>
                    </a:moveTo>
                    <a:lnTo>
                      <a:pt x="1756" y="345"/>
                    </a:lnTo>
                    <a:cubicBezTo>
                      <a:pt x="1816" y="345"/>
                      <a:pt x="1862" y="361"/>
                      <a:pt x="1893" y="392"/>
                    </a:cubicBezTo>
                    <a:cubicBezTo>
                      <a:pt x="1959" y="458"/>
                      <a:pt x="1953" y="599"/>
                      <a:pt x="1878" y="779"/>
                    </a:cubicBezTo>
                    <a:cubicBezTo>
                      <a:pt x="1789" y="748"/>
                      <a:pt x="1689" y="723"/>
                      <a:pt x="1579" y="705"/>
                    </a:cubicBezTo>
                    <a:cubicBezTo>
                      <a:pt x="1561" y="596"/>
                      <a:pt x="1536" y="495"/>
                      <a:pt x="1505" y="407"/>
                    </a:cubicBezTo>
                    <a:cubicBezTo>
                      <a:pt x="1599" y="367"/>
                      <a:pt x="1684" y="345"/>
                      <a:pt x="1756" y="345"/>
                    </a:cubicBezTo>
                    <a:close/>
                    <a:moveTo>
                      <a:pt x="1952" y="807"/>
                    </a:moveTo>
                    <a:lnTo>
                      <a:pt x="1952" y="807"/>
                    </a:lnTo>
                    <a:cubicBezTo>
                      <a:pt x="2042" y="594"/>
                      <a:pt x="2041" y="427"/>
                      <a:pt x="1949" y="335"/>
                    </a:cubicBezTo>
                    <a:cubicBezTo>
                      <a:pt x="1903" y="289"/>
                      <a:pt x="1838" y="265"/>
                      <a:pt x="1756" y="265"/>
                    </a:cubicBezTo>
                    <a:cubicBezTo>
                      <a:pt x="1675" y="265"/>
                      <a:pt x="1580" y="289"/>
                      <a:pt x="1477" y="332"/>
                    </a:cubicBezTo>
                    <a:cubicBezTo>
                      <a:pt x="1392" y="126"/>
                      <a:pt x="1274" y="0"/>
                      <a:pt x="1142" y="0"/>
                    </a:cubicBezTo>
                    <a:cubicBezTo>
                      <a:pt x="1009" y="0"/>
                      <a:pt x="891" y="126"/>
                      <a:pt x="806" y="332"/>
                    </a:cubicBezTo>
                    <a:cubicBezTo>
                      <a:pt x="704" y="289"/>
                      <a:pt x="609" y="265"/>
                      <a:pt x="528" y="265"/>
                    </a:cubicBezTo>
                    <a:cubicBezTo>
                      <a:pt x="446" y="265"/>
                      <a:pt x="380" y="289"/>
                      <a:pt x="334" y="335"/>
                    </a:cubicBezTo>
                    <a:cubicBezTo>
                      <a:pt x="242" y="427"/>
                      <a:pt x="242" y="594"/>
                      <a:pt x="331" y="807"/>
                    </a:cubicBezTo>
                    <a:cubicBezTo>
                      <a:pt x="125" y="892"/>
                      <a:pt x="0" y="1010"/>
                      <a:pt x="0" y="1143"/>
                    </a:cubicBezTo>
                    <a:cubicBezTo>
                      <a:pt x="0" y="1275"/>
                      <a:pt x="125" y="1393"/>
                      <a:pt x="331" y="1478"/>
                    </a:cubicBezTo>
                    <a:cubicBezTo>
                      <a:pt x="246" y="1684"/>
                      <a:pt x="240" y="1856"/>
                      <a:pt x="334" y="1950"/>
                    </a:cubicBezTo>
                    <a:cubicBezTo>
                      <a:pt x="380" y="1996"/>
                      <a:pt x="446" y="2020"/>
                      <a:pt x="528" y="2020"/>
                    </a:cubicBezTo>
                    <a:cubicBezTo>
                      <a:pt x="609" y="2020"/>
                      <a:pt x="704" y="1996"/>
                      <a:pt x="806" y="1953"/>
                    </a:cubicBezTo>
                    <a:cubicBezTo>
                      <a:pt x="891" y="2159"/>
                      <a:pt x="1009" y="2284"/>
                      <a:pt x="1142" y="2284"/>
                    </a:cubicBezTo>
                    <a:cubicBezTo>
                      <a:pt x="1274" y="2284"/>
                      <a:pt x="1392" y="2159"/>
                      <a:pt x="1477" y="1953"/>
                    </a:cubicBezTo>
                    <a:cubicBezTo>
                      <a:pt x="1580" y="1996"/>
                      <a:pt x="1675" y="2020"/>
                      <a:pt x="1756" y="2020"/>
                    </a:cubicBezTo>
                    <a:cubicBezTo>
                      <a:pt x="1838" y="2020"/>
                      <a:pt x="1903" y="1996"/>
                      <a:pt x="1949" y="1950"/>
                    </a:cubicBezTo>
                    <a:cubicBezTo>
                      <a:pt x="2043" y="1856"/>
                      <a:pt x="2038" y="1684"/>
                      <a:pt x="1952" y="1478"/>
                    </a:cubicBezTo>
                    <a:cubicBezTo>
                      <a:pt x="2158" y="1393"/>
                      <a:pt x="2284" y="1275"/>
                      <a:pt x="2284" y="1143"/>
                    </a:cubicBezTo>
                    <a:cubicBezTo>
                      <a:pt x="2284" y="1010"/>
                      <a:pt x="2158" y="892"/>
                      <a:pt x="1952" y="80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20"/>
              <p:cNvSpPr/>
              <p:nvPr/>
            </p:nvSpPr>
            <p:spPr bwMode="auto">
              <a:xfrm>
                <a:off x="7021513" y="5929313"/>
                <a:ext cx="177800" cy="177800"/>
              </a:xfrm>
              <a:custGeom>
                <a:avLst/>
                <a:gdLst>
                  <a:gd name="T0" fmla="*/ 120 w 240"/>
                  <a:gd name="T1" fmla="*/ 0 h 240"/>
                  <a:gd name="T2" fmla="*/ 120 w 240"/>
                  <a:gd name="T3" fmla="*/ 0 h 240"/>
                  <a:gd name="T4" fmla="*/ 0 w 240"/>
                  <a:gd name="T5" fmla="*/ 120 h 240"/>
                  <a:gd name="T6" fmla="*/ 120 w 240"/>
                  <a:gd name="T7" fmla="*/ 240 h 240"/>
                  <a:gd name="T8" fmla="*/ 240 w 240"/>
                  <a:gd name="T9" fmla="*/ 120 h 240"/>
                  <a:gd name="T10" fmla="*/ 120 w 240"/>
                  <a:gd name="T11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240">
                    <a:moveTo>
                      <a:pt x="120" y="0"/>
                    </a:moveTo>
                    <a:lnTo>
                      <a:pt x="120" y="0"/>
                    </a:lnTo>
                    <a:cubicBezTo>
                      <a:pt x="53" y="0"/>
                      <a:pt x="0" y="53"/>
                      <a:pt x="0" y="120"/>
                    </a:cubicBezTo>
                    <a:cubicBezTo>
                      <a:pt x="0" y="186"/>
                      <a:pt x="53" y="240"/>
                      <a:pt x="120" y="240"/>
                    </a:cubicBezTo>
                    <a:cubicBezTo>
                      <a:pt x="186" y="240"/>
                      <a:pt x="240" y="186"/>
                      <a:pt x="240" y="120"/>
                    </a:cubicBezTo>
                    <a:cubicBezTo>
                      <a:pt x="240" y="53"/>
                      <a:pt x="186" y="0"/>
                      <a:pt x="120" y="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36" name="文本框 29"/>
            <p:cNvSpPr txBox="1"/>
            <p:nvPr/>
          </p:nvSpPr>
          <p:spPr>
            <a:xfrm>
              <a:off x="3353370" y="2139770"/>
              <a:ext cx="742064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報名表</a:t>
              </a:r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附表三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，並上傳最近</a:t>
              </a:r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個月內脫帽半身正面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相片</a:t>
              </a:r>
              <a:endParaRPr lang="zh-CN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2830484" y="2832660"/>
            <a:ext cx="8351028" cy="894510"/>
            <a:chOff x="2661521" y="3727170"/>
            <a:chExt cx="8351028" cy="894510"/>
          </a:xfrm>
        </p:grpSpPr>
        <p:sp>
          <p:nvSpPr>
            <p:cNvPr id="10" name="任意形状 9"/>
            <p:cNvSpPr/>
            <p:nvPr/>
          </p:nvSpPr>
          <p:spPr>
            <a:xfrm>
              <a:off x="3120431" y="3866106"/>
              <a:ext cx="7812616" cy="638837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11" name="椭圆 10"/>
            <p:cNvSpPr/>
            <p:nvPr/>
          </p:nvSpPr>
          <p:spPr>
            <a:xfrm>
              <a:off x="2661521" y="3727170"/>
              <a:ext cx="876810" cy="894510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9" name="组合 22"/>
            <p:cNvGrpSpPr/>
            <p:nvPr/>
          </p:nvGrpSpPr>
          <p:grpSpPr>
            <a:xfrm>
              <a:off x="2917079" y="4026283"/>
              <a:ext cx="404366" cy="315858"/>
              <a:chOff x="3829050" y="4951654"/>
              <a:chExt cx="1869753" cy="1460500"/>
            </a:xfrm>
            <a:solidFill>
              <a:schemeClr val="accent4"/>
            </a:solidFill>
          </p:grpSpPr>
          <p:sp>
            <p:nvSpPr>
              <p:cNvPr id="20" name="Freeform 12"/>
              <p:cNvSpPr>
                <a:spLocks noEditPoints="1"/>
              </p:cNvSpPr>
              <p:nvPr/>
            </p:nvSpPr>
            <p:spPr bwMode="auto">
              <a:xfrm>
                <a:off x="3838253" y="4951654"/>
                <a:ext cx="1860550" cy="1460500"/>
              </a:xfrm>
              <a:custGeom>
                <a:avLst/>
                <a:gdLst>
                  <a:gd name="T0" fmla="*/ 2372 w 2506"/>
                  <a:gd name="T1" fmla="*/ 1716 h 1970"/>
                  <a:gd name="T2" fmla="*/ 2372 w 2506"/>
                  <a:gd name="T3" fmla="*/ 1716 h 1970"/>
                  <a:gd name="T4" fmla="*/ 1858 w 2506"/>
                  <a:gd name="T5" fmla="*/ 1575 h 1970"/>
                  <a:gd name="T6" fmla="*/ 1818 w 2506"/>
                  <a:gd name="T7" fmla="*/ 1576 h 1970"/>
                  <a:gd name="T8" fmla="*/ 1323 w 2506"/>
                  <a:gd name="T9" fmla="*/ 1715 h 1970"/>
                  <a:gd name="T10" fmla="*/ 1323 w 2506"/>
                  <a:gd name="T11" fmla="*/ 308 h 1970"/>
                  <a:gd name="T12" fmla="*/ 1847 w 2506"/>
                  <a:gd name="T13" fmla="*/ 133 h 1970"/>
                  <a:gd name="T14" fmla="*/ 2372 w 2506"/>
                  <a:gd name="T15" fmla="*/ 310 h 1970"/>
                  <a:gd name="T16" fmla="*/ 2372 w 2506"/>
                  <a:gd name="T17" fmla="*/ 1716 h 1970"/>
                  <a:gd name="T18" fmla="*/ 1182 w 2506"/>
                  <a:gd name="T19" fmla="*/ 1715 h 1970"/>
                  <a:gd name="T20" fmla="*/ 1182 w 2506"/>
                  <a:gd name="T21" fmla="*/ 1715 h 1970"/>
                  <a:gd name="T22" fmla="*/ 688 w 2506"/>
                  <a:gd name="T23" fmla="*/ 1576 h 1970"/>
                  <a:gd name="T24" fmla="*/ 647 w 2506"/>
                  <a:gd name="T25" fmla="*/ 1575 h 1970"/>
                  <a:gd name="T26" fmla="*/ 133 w 2506"/>
                  <a:gd name="T27" fmla="*/ 1716 h 1970"/>
                  <a:gd name="T28" fmla="*/ 133 w 2506"/>
                  <a:gd name="T29" fmla="*/ 310 h 1970"/>
                  <a:gd name="T30" fmla="*/ 659 w 2506"/>
                  <a:gd name="T31" fmla="*/ 133 h 1970"/>
                  <a:gd name="T32" fmla="*/ 1182 w 2506"/>
                  <a:gd name="T33" fmla="*/ 308 h 1970"/>
                  <a:gd name="T34" fmla="*/ 1182 w 2506"/>
                  <a:gd name="T35" fmla="*/ 1715 h 1970"/>
                  <a:gd name="T36" fmla="*/ 1849 w 2506"/>
                  <a:gd name="T37" fmla="*/ 0 h 1970"/>
                  <a:gd name="T38" fmla="*/ 1849 w 2506"/>
                  <a:gd name="T39" fmla="*/ 0 h 1970"/>
                  <a:gd name="T40" fmla="*/ 1823 w 2506"/>
                  <a:gd name="T41" fmla="*/ 0 h 1970"/>
                  <a:gd name="T42" fmla="*/ 1253 w 2506"/>
                  <a:gd name="T43" fmla="*/ 184 h 1970"/>
                  <a:gd name="T44" fmla="*/ 683 w 2506"/>
                  <a:gd name="T45" fmla="*/ 0 h 1970"/>
                  <a:gd name="T46" fmla="*/ 657 w 2506"/>
                  <a:gd name="T47" fmla="*/ 0 h 1970"/>
                  <a:gd name="T48" fmla="*/ 5 w 2506"/>
                  <a:gd name="T49" fmla="*/ 267 h 1970"/>
                  <a:gd name="T50" fmla="*/ 0 w 2506"/>
                  <a:gd name="T51" fmla="*/ 279 h 1970"/>
                  <a:gd name="T52" fmla="*/ 0 w 2506"/>
                  <a:gd name="T53" fmla="*/ 1970 h 1970"/>
                  <a:gd name="T54" fmla="*/ 107 w 2506"/>
                  <a:gd name="T55" fmla="*/ 1889 h 1970"/>
                  <a:gd name="T56" fmla="*/ 682 w 2506"/>
                  <a:gd name="T57" fmla="*/ 1709 h 1970"/>
                  <a:gd name="T58" fmla="*/ 1190 w 2506"/>
                  <a:gd name="T59" fmla="*/ 1876 h 1970"/>
                  <a:gd name="T60" fmla="*/ 1208 w 2506"/>
                  <a:gd name="T61" fmla="*/ 1888 h 1970"/>
                  <a:gd name="T62" fmla="*/ 1253 w 2506"/>
                  <a:gd name="T63" fmla="*/ 1924 h 1970"/>
                  <a:gd name="T64" fmla="*/ 1298 w 2506"/>
                  <a:gd name="T65" fmla="*/ 1888 h 1970"/>
                  <a:gd name="T66" fmla="*/ 1316 w 2506"/>
                  <a:gd name="T67" fmla="*/ 1876 h 1970"/>
                  <a:gd name="T68" fmla="*/ 1824 w 2506"/>
                  <a:gd name="T69" fmla="*/ 1709 h 1970"/>
                  <a:gd name="T70" fmla="*/ 2399 w 2506"/>
                  <a:gd name="T71" fmla="*/ 1889 h 1970"/>
                  <a:gd name="T72" fmla="*/ 2506 w 2506"/>
                  <a:gd name="T73" fmla="*/ 1970 h 1970"/>
                  <a:gd name="T74" fmla="*/ 2506 w 2506"/>
                  <a:gd name="T75" fmla="*/ 279 h 1970"/>
                  <a:gd name="T76" fmla="*/ 2501 w 2506"/>
                  <a:gd name="T77" fmla="*/ 267 h 1970"/>
                  <a:gd name="T78" fmla="*/ 1849 w 2506"/>
                  <a:gd name="T79" fmla="*/ 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06" h="1970">
                    <a:moveTo>
                      <a:pt x="2372" y="1716"/>
                    </a:moveTo>
                    <a:lnTo>
                      <a:pt x="2372" y="1716"/>
                    </a:lnTo>
                    <a:cubicBezTo>
                      <a:pt x="2261" y="1655"/>
                      <a:pt x="2075" y="1575"/>
                      <a:pt x="1858" y="1575"/>
                    </a:cubicBezTo>
                    <a:cubicBezTo>
                      <a:pt x="1845" y="1575"/>
                      <a:pt x="1831" y="1576"/>
                      <a:pt x="1818" y="1576"/>
                    </a:cubicBezTo>
                    <a:cubicBezTo>
                      <a:pt x="1599" y="1587"/>
                      <a:pt x="1427" y="1659"/>
                      <a:pt x="1323" y="1715"/>
                    </a:cubicBezTo>
                    <a:lnTo>
                      <a:pt x="1323" y="308"/>
                    </a:lnTo>
                    <a:cubicBezTo>
                      <a:pt x="1347" y="271"/>
                      <a:pt x="1462" y="127"/>
                      <a:pt x="1847" y="133"/>
                    </a:cubicBezTo>
                    <a:cubicBezTo>
                      <a:pt x="2229" y="140"/>
                      <a:pt x="2347" y="273"/>
                      <a:pt x="2372" y="310"/>
                    </a:cubicBezTo>
                    <a:lnTo>
                      <a:pt x="2372" y="1716"/>
                    </a:lnTo>
                    <a:close/>
                    <a:moveTo>
                      <a:pt x="1182" y="1715"/>
                    </a:moveTo>
                    <a:lnTo>
                      <a:pt x="1182" y="1715"/>
                    </a:lnTo>
                    <a:cubicBezTo>
                      <a:pt x="1079" y="1659"/>
                      <a:pt x="906" y="1587"/>
                      <a:pt x="688" y="1576"/>
                    </a:cubicBezTo>
                    <a:cubicBezTo>
                      <a:pt x="674" y="1576"/>
                      <a:pt x="661" y="1575"/>
                      <a:pt x="647" y="1575"/>
                    </a:cubicBezTo>
                    <a:cubicBezTo>
                      <a:pt x="431" y="1575"/>
                      <a:pt x="244" y="1655"/>
                      <a:pt x="133" y="1716"/>
                    </a:cubicBezTo>
                    <a:lnTo>
                      <a:pt x="133" y="310"/>
                    </a:lnTo>
                    <a:cubicBezTo>
                      <a:pt x="159" y="273"/>
                      <a:pt x="276" y="140"/>
                      <a:pt x="659" y="133"/>
                    </a:cubicBezTo>
                    <a:cubicBezTo>
                      <a:pt x="1044" y="127"/>
                      <a:pt x="1159" y="271"/>
                      <a:pt x="1182" y="308"/>
                    </a:cubicBezTo>
                    <a:lnTo>
                      <a:pt x="1182" y="1715"/>
                    </a:lnTo>
                    <a:close/>
                    <a:moveTo>
                      <a:pt x="1849" y="0"/>
                    </a:moveTo>
                    <a:lnTo>
                      <a:pt x="1849" y="0"/>
                    </a:lnTo>
                    <a:cubicBezTo>
                      <a:pt x="1840" y="0"/>
                      <a:pt x="1831" y="0"/>
                      <a:pt x="1823" y="0"/>
                    </a:cubicBezTo>
                    <a:cubicBezTo>
                      <a:pt x="1490" y="0"/>
                      <a:pt x="1328" y="105"/>
                      <a:pt x="1253" y="184"/>
                    </a:cubicBezTo>
                    <a:cubicBezTo>
                      <a:pt x="1178" y="105"/>
                      <a:pt x="1015" y="0"/>
                      <a:pt x="683" y="0"/>
                    </a:cubicBezTo>
                    <a:cubicBezTo>
                      <a:pt x="674" y="0"/>
                      <a:pt x="666" y="0"/>
                      <a:pt x="657" y="0"/>
                    </a:cubicBezTo>
                    <a:cubicBezTo>
                      <a:pt x="127" y="9"/>
                      <a:pt x="16" y="240"/>
                      <a:pt x="5" y="267"/>
                    </a:cubicBezTo>
                    <a:lnTo>
                      <a:pt x="0" y="279"/>
                    </a:lnTo>
                    <a:lnTo>
                      <a:pt x="0" y="1970"/>
                    </a:lnTo>
                    <a:lnTo>
                      <a:pt x="107" y="1889"/>
                    </a:lnTo>
                    <a:cubicBezTo>
                      <a:pt x="109" y="1887"/>
                      <a:pt x="369" y="1695"/>
                      <a:pt x="682" y="1709"/>
                    </a:cubicBezTo>
                    <a:cubicBezTo>
                      <a:pt x="943" y="1722"/>
                      <a:pt x="1133" y="1837"/>
                      <a:pt x="1190" y="1876"/>
                    </a:cubicBezTo>
                    <a:cubicBezTo>
                      <a:pt x="1201" y="1883"/>
                      <a:pt x="1207" y="1888"/>
                      <a:pt x="1208" y="1888"/>
                    </a:cubicBezTo>
                    <a:lnTo>
                      <a:pt x="1253" y="1924"/>
                    </a:lnTo>
                    <a:lnTo>
                      <a:pt x="1298" y="1888"/>
                    </a:lnTo>
                    <a:cubicBezTo>
                      <a:pt x="1298" y="1888"/>
                      <a:pt x="1304" y="1883"/>
                      <a:pt x="1316" y="1876"/>
                    </a:cubicBezTo>
                    <a:cubicBezTo>
                      <a:pt x="1373" y="1837"/>
                      <a:pt x="1563" y="1722"/>
                      <a:pt x="1824" y="1709"/>
                    </a:cubicBezTo>
                    <a:cubicBezTo>
                      <a:pt x="2135" y="1695"/>
                      <a:pt x="2396" y="1887"/>
                      <a:pt x="2399" y="1889"/>
                    </a:cubicBezTo>
                    <a:lnTo>
                      <a:pt x="2506" y="1970"/>
                    </a:lnTo>
                    <a:lnTo>
                      <a:pt x="2506" y="279"/>
                    </a:lnTo>
                    <a:lnTo>
                      <a:pt x="2501" y="267"/>
                    </a:lnTo>
                    <a:cubicBezTo>
                      <a:pt x="2490" y="240"/>
                      <a:pt x="2379" y="9"/>
                      <a:pt x="1849" y="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3"/>
              <p:cNvSpPr/>
              <p:nvPr/>
            </p:nvSpPr>
            <p:spPr bwMode="auto">
              <a:xfrm>
                <a:off x="3829050" y="53990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7 h 206"/>
                  <a:gd name="T8" fmla="*/ 12 w 844"/>
                  <a:gd name="T9" fmla="*/ 183 h 206"/>
                  <a:gd name="T10" fmla="*/ 45 w 844"/>
                  <a:gd name="T11" fmla="*/ 200 h 206"/>
                  <a:gd name="T12" fmla="*/ 68 w 844"/>
                  <a:gd name="T13" fmla="*/ 193 h 206"/>
                  <a:gd name="T14" fmla="*/ 437 w 844"/>
                  <a:gd name="T15" fmla="*/ 89 h 206"/>
                  <a:gd name="T16" fmla="*/ 775 w 844"/>
                  <a:gd name="T17" fmla="*/ 193 h 206"/>
                  <a:gd name="T18" fmla="*/ 831 w 844"/>
                  <a:gd name="T19" fmla="*/ 183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3"/>
                      <a:pt x="667" y="19"/>
                      <a:pt x="441" y="10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39"/>
                      <a:pt x="0" y="164"/>
                      <a:pt x="12" y="183"/>
                    </a:cubicBezTo>
                    <a:cubicBezTo>
                      <a:pt x="20" y="194"/>
                      <a:pt x="32" y="200"/>
                      <a:pt x="45" y="200"/>
                    </a:cubicBezTo>
                    <a:cubicBezTo>
                      <a:pt x="53" y="200"/>
                      <a:pt x="61" y="198"/>
                      <a:pt x="68" y="193"/>
                    </a:cubicBezTo>
                    <a:cubicBezTo>
                      <a:pt x="69" y="192"/>
                      <a:pt x="236" y="81"/>
                      <a:pt x="437" y="89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6"/>
                      <a:pt x="818" y="201"/>
                      <a:pt x="831" y="183"/>
                    </a:cubicBezTo>
                    <a:cubicBezTo>
                      <a:pt x="844" y="165"/>
                      <a:pt x="840" y="140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" name="Freeform 14"/>
              <p:cNvSpPr/>
              <p:nvPr/>
            </p:nvSpPr>
            <p:spPr bwMode="auto">
              <a:xfrm>
                <a:off x="3829050" y="56784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8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4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3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9"/>
                      <a:pt x="68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3"/>
                      <a:pt x="775" y="194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15"/>
              <p:cNvSpPr/>
              <p:nvPr/>
            </p:nvSpPr>
            <p:spPr bwMode="auto">
              <a:xfrm>
                <a:off x="3829050" y="5957888"/>
                <a:ext cx="627063" cy="153988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8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8"/>
                      <a:pt x="68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16"/>
              <p:cNvSpPr/>
              <p:nvPr/>
            </p:nvSpPr>
            <p:spPr bwMode="auto">
              <a:xfrm>
                <a:off x="4713288" y="5437188"/>
                <a:ext cx="627063" cy="152400"/>
              </a:xfrm>
              <a:custGeom>
                <a:avLst/>
                <a:gdLst>
                  <a:gd name="T0" fmla="*/ 822 w 844"/>
                  <a:gd name="T1" fmla="*/ 127 h 205"/>
                  <a:gd name="T2" fmla="*/ 822 w 844"/>
                  <a:gd name="T3" fmla="*/ 127 h 205"/>
                  <a:gd name="T4" fmla="*/ 441 w 844"/>
                  <a:gd name="T5" fmla="*/ 9 h 205"/>
                  <a:gd name="T6" fmla="*/ 23 w 844"/>
                  <a:gd name="T7" fmla="*/ 127 h 205"/>
                  <a:gd name="T8" fmla="*/ 12 w 844"/>
                  <a:gd name="T9" fmla="*/ 182 h 205"/>
                  <a:gd name="T10" fmla="*/ 45 w 844"/>
                  <a:gd name="T11" fmla="*/ 200 h 205"/>
                  <a:gd name="T12" fmla="*/ 67 w 844"/>
                  <a:gd name="T13" fmla="*/ 193 h 205"/>
                  <a:gd name="T14" fmla="*/ 437 w 844"/>
                  <a:gd name="T15" fmla="*/ 89 h 205"/>
                  <a:gd name="T16" fmla="*/ 775 w 844"/>
                  <a:gd name="T17" fmla="*/ 193 h 205"/>
                  <a:gd name="T18" fmla="*/ 831 w 844"/>
                  <a:gd name="T19" fmla="*/ 183 h 205"/>
                  <a:gd name="T20" fmla="*/ 822 w 844"/>
                  <a:gd name="T21" fmla="*/ 127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5">
                    <a:moveTo>
                      <a:pt x="822" y="127"/>
                    </a:moveTo>
                    <a:lnTo>
                      <a:pt x="822" y="127"/>
                    </a:lnTo>
                    <a:cubicBezTo>
                      <a:pt x="815" y="123"/>
                      <a:pt x="667" y="19"/>
                      <a:pt x="441" y="9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39"/>
                      <a:pt x="0" y="164"/>
                      <a:pt x="12" y="182"/>
                    </a:cubicBezTo>
                    <a:cubicBezTo>
                      <a:pt x="20" y="194"/>
                      <a:pt x="32" y="200"/>
                      <a:pt x="45" y="200"/>
                    </a:cubicBezTo>
                    <a:cubicBezTo>
                      <a:pt x="53" y="200"/>
                      <a:pt x="61" y="198"/>
                      <a:pt x="67" y="193"/>
                    </a:cubicBezTo>
                    <a:cubicBezTo>
                      <a:pt x="69" y="192"/>
                      <a:pt x="236" y="81"/>
                      <a:pt x="437" y="89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5"/>
                      <a:pt x="818" y="201"/>
                      <a:pt x="831" y="183"/>
                    </a:cubicBezTo>
                    <a:cubicBezTo>
                      <a:pt x="844" y="165"/>
                      <a:pt x="840" y="140"/>
                      <a:pt x="822" y="12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" name="Freeform 17"/>
              <p:cNvSpPr/>
              <p:nvPr/>
            </p:nvSpPr>
            <p:spPr bwMode="auto">
              <a:xfrm>
                <a:off x="4713288" y="57165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7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9"/>
                      <a:pt x="67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Freeform 18"/>
              <p:cNvSpPr/>
              <p:nvPr/>
            </p:nvSpPr>
            <p:spPr bwMode="auto">
              <a:xfrm>
                <a:off x="4713288" y="5997575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7 h 206"/>
                  <a:gd name="T8" fmla="*/ 12 w 844"/>
                  <a:gd name="T9" fmla="*/ 183 h 206"/>
                  <a:gd name="T10" fmla="*/ 45 w 844"/>
                  <a:gd name="T11" fmla="*/ 201 h 206"/>
                  <a:gd name="T12" fmla="*/ 67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4"/>
                      <a:pt x="32" y="201"/>
                      <a:pt x="45" y="201"/>
                    </a:cubicBezTo>
                    <a:cubicBezTo>
                      <a:pt x="53" y="201"/>
                      <a:pt x="61" y="198"/>
                      <a:pt x="67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37" name="文本框 29"/>
            <p:cNvSpPr txBox="1"/>
            <p:nvPr/>
          </p:nvSpPr>
          <p:spPr>
            <a:xfrm>
              <a:off x="3558209" y="3949338"/>
              <a:ext cx="745434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國中學歷（力）證件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影印本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應屆畢業生免附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CN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2872435" y="3846446"/>
            <a:ext cx="8229574" cy="846453"/>
            <a:chOff x="2456502" y="4065104"/>
            <a:chExt cx="7754126" cy="846453"/>
          </a:xfrm>
        </p:grpSpPr>
        <p:sp>
          <p:nvSpPr>
            <p:cNvPr id="12" name="任意形状 11"/>
            <p:cNvSpPr/>
            <p:nvPr/>
          </p:nvSpPr>
          <p:spPr>
            <a:xfrm>
              <a:off x="2930735" y="4206924"/>
              <a:ext cx="7279893" cy="591163"/>
            </a:xfrm>
            <a:custGeom>
              <a:avLst/>
              <a:gdLst>
                <a:gd name="connsiteX0" fmla="*/ 0 w 7440913"/>
                <a:gd name="connsiteY0" fmla="*/ 0 h 833607"/>
                <a:gd name="connsiteX1" fmla="*/ 7440913 w 7440913"/>
                <a:gd name="connsiteY1" fmla="*/ 0 h 833607"/>
                <a:gd name="connsiteX2" fmla="*/ 7440913 w 7440913"/>
                <a:gd name="connsiteY2" fmla="*/ 833607 h 833607"/>
                <a:gd name="connsiteX3" fmla="*/ 0 w 7440913"/>
                <a:gd name="connsiteY3" fmla="*/ 833607 h 833607"/>
                <a:gd name="connsiteX4" fmla="*/ 0 w 7440913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913" h="833607">
                  <a:moveTo>
                    <a:pt x="0" y="0"/>
                  </a:moveTo>
                  <a:lnTo>
                    <a:pt x="7440913" y="0"/>
                  </a:lnTo>
                  <a:lnTo>
                    <a:pt x="7440913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13" name="椭圆 12"/>
            <p:cNvSpPr/>
            <p:nvPr/>
          </p:nvSpPr>
          <p:spPr>
            <a:xfrm>
              <a:off x="2456502" y="4065104"/>
              <a:ext cx="809013" cy="846453"/>
            </a:xfrm>
            <a:prstGeom prst="ellipse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" name="组合 20"/>
            <p:cNvGrpSpPr/>
            <p:nvPr/>
          </p:nvGrpSpPr>
          <p:grpSpPr>
            <a:xfrm>
              <a:off x="2738877" y="4206924"/>
              <a:ext cx="355625" cy="506403"/>
              <a:chOff x="6128023" y="-9525"/>
              <a:chExt cx="1644377" cy="2341563"/>
            </a:xfrm>
            <a:solidFill>
              <a:schemeClr val="accent5"/>
            </a:solidFill>
          </p:grpSpPr>
          <p:sp>
            <p:nvSpPr>
              <p:cNvPr id="16" name="Freeform 6"/>
              <p:cNvSpPr/>
              <p:nvPr/>
            </p:nvSpPr>
            <p:spPr bwMode="auto">
              <a:xfrm>
                <a:off x="6551613" y="-9525"/>
                <a:ext cx="484188" cy="327025"/>
              </a:xfrm>
              <a:custGeom>
                <a:avLst/>
                <a:gdLst>
                  <a:gd name="T0" fmla="*/ 25 w 652"/>
                  <a:gd name="T1" fmla="*/ 406 h 440"/>
                  <a:gd name="T2" fmla="*/ 25 w 652"/>
                  <a:gd name="T3" fmla="*/ 406 h 440"/>
                  <a:gd name="T4" fmla="*/ 98 w 652"/>
                  <a:gd name="T5" fmla="*/ 425 h 440"/>
                  <a:gd name="T6" fmla="*/ 618 w 652"/>
                  <a:gd name="T7" fmla="*/ 125 h 440"/>
                  <a:gd name="T8" fmla="*/ 637 w 652"/>
                  <a:gd name="T9" fmla="*/ 52 h 440"/>
                  <a:gd name="T10" fmla="*/ 626 w 652"/>
                  <a:gd name="T11" fmla="*/ 33 h 440"/>
                  <a:gd name="T12" fmla="*/ 554 w 652"/>
                  <a:gd name="T13" fmla="*/ 14 h 440"/>
                  <a:gd name="T14" fmla="*/ 34 w 652"/>
                  <a:gd name="T15" fmla="*/ 314 h 440"/>
                  <a:gd name="T16" fmla="*/ 14 w 652"/>
                  <a:gd name="T17" fmla="*/ 386 h 440"/>
                  <a:gd name="T18" fmla="*/ 25 w 652"/>
                  <a:gd name="T19" fmla="*/ 406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2" h="440">
                    <a:moveTo>
                      <a:pt x="25" y="406"/>
                    </a:moveTo>
                    <a:lnTo>
                      <a:pt x="25" y="406"/>
                    </a:lnTo>
                    <a:cubicBezTo>
                      <a:pt x="40" y="431"/>
                      <a:pt x="73" y="440"/>
                      <a:pt x="98" y="425"/>
                    </a:cubicBezTo>
                    <a:lnTo>
                      <a:pt x="618" y="125"/>
                    </a:lnTo>
                    <a:cubicBezTo>
                      <a:pt x="643" y="111"/>
                      <a:pt x="652" y="78"/>
                      <a:pt x="637" y="52"/>
                    </a:cubicBezTo>
                    <a:lnTo>
                      <a:pt x="626" y="33"/>
                    </a:lnTo>
                    <a:cubicBezTo>
                      <a:pt x="612" y="9"/>
                      <a:pt x="579" y="0"/>
                      <a:pt x="554" y="14"/>
                    </a:cubicBezTo>
                    <a:lnTo>
                      <a:pt x="34" y="314"/>
                    </a:lnTo>
                    <a:cubicBezTo>
                      <a:pt x="8" y="328"/>
                      <a:pt x="0" y="361"/>
                      <a:pt x="14" y="386"/>
                    </a:cubicBezTo>
                    <a:lnTo>
                      <a:pt x="25" y="406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7"/>
              <p:cNvSpPr>
                <a:spLocks noEditPoints="1"/>
              </p:cNvSpPr>
              <p:nvPr/>
            </p:nvSpPr>
            <p:spPr bwMode="auto">
              <a:xfrm>
                <a:off x="6128023" y="317501"/>
                <a:ext cx="1168400" cy="2014537"/>
              </a:xfrm>
              <a:custGeom>
                <a:avLst/>
                <a:gdLst>
                  <a:gd name="T0" fmla="*/ 404 w 1804"/>
                  <a:gd name="T1" fmla="*/ 2367 h 3072"/>
                  <a:gd name="T2" fmla="*/ 404 w 1804"/>
                  <a:gd name="T3" fmla="*/ 2367 h 3072"/>
                  <a:gd name="T4" fmla="*/ 550 w 1804"/>
                  <a:gd name="T5" fmla="*/ 2513 h 3072"/>
                  <a:gd name="T6" fmla="*/ 404 w 1804"/>
                  <a:gd name="T7" fmla="*/ 2659 h 3072"/>
                  <a:gd name="T8" fmla="*/ 259 w 1804"/>
                  <a:gd name="T9" fmla="*/ 2513 h 3072"/>
                  <a:gd name="T10" fmla="*/ 404 w 1804"/>
                  <a:gd name="T11" fmla="*/ 2367 h 3072"/>
                  <a:gd name="T12" fmla="*/ 29 w 1804"/>
                  <a:gd name="T13" fmla="*/ 2058 h 3072"/>
                  <a:gd name="T14" fmla="*/ 29 w 1804"/>
                  <a:gd name="T15" fmla="*/ 2058 h 3072"/>
                  <a:gd name="T16" fmla="*/ 29 w 1804"/>
                  <a:gd name="T17" fmla="*/ 2801 h 3072"/>
                  <a:gd name="T18" fmla="*/ 29 w 1804"/>
                  <a:gd name="T19" fmla="*/ 2952 h 3072"/>
                  <a:gd name="T20" fmla="*/ 29 w 1804"/>
                  <a:gd name="T21" fmla="*/ 3018 h 3072"/>
                  <a:gd name="T22" fmla="*/ 82 w 1804"/>
                  <a:gd name="T23" fmla="*/ 3072 h 3072"/>
                  <a:gd name="T24" fmla="*/ 1679 w 1804"/>
                  <a:gd name="T25" fmla="*/ 3072 h 3072"/>
                  <a:gd name="T26" fmla="*/ 1732 w 1804"/>
                  <a:gd name="T27" fmla="*/ 3018 h 3072"/>
                  <a:gd name="T28" fmla="*/ 1732 w 1804"/>
                  <a:gd name="T29" fmla="*/ 2801 h 3072"/>
                  <a:gd name="T30" fmla="*/ 1679 w 1804"/>
                  <a:gd name="T31" fmla="*/ 2747 h 3072"/>
                  <a:gd name="T32" fmla="*/ 871 w 1804"/>
                  <a:gd name="T33" fmla="*/ 2747 h 3072"/>
                  <a:gd name="T34" fmla="*/ 762 w 1804"/>
                  <a:gd name="T35" fmla="*/ 2347 h 3072"/>
                  <a:gd name="T36" fmla="*/ 313 w 1804"/>
                  <a:gd name="T37" fmla="*/ 2058 h 3072"/>
                  <a:gd name="T38" fmla="*/ 819 w 1804"/>
                  <a:gd name="T39" fmla="*/ 905 h 3072"/>
                  <a:gd name="T40" fmla="*/ 1178 w 1804"/>
                  <a:gd name="T41" fmla="*/ 1526 h 3072"/>
                  <a:gd name="T42" fmla="*/ 1163 w 1804"/>
                  <a:gd name="T43" fmla="*/ 1535 h 3072"/>
                  <a:gd name="T44" fmla="*/ 1143 w 1804"/>
                  <a:gd name="T45" fmla="*/ 1608 h 3072"/>
                  <a:gd name="T46" fmla="*/ 1216 w 1804"/>
                  <a:gd name="T47" fmla="*/ 1627 h 3072"/>
                  <a:gd name="T48" fmla="*/ 1282 w 1804"/>
                  <a:gd name="T49" fmla="*/ 1589 h 3072"/>
                  <a:gd name="T50" fmla="*/ 1442 w 1804"/>
                  <a:gd name="T51" fmla="*/ 1646 h 3072"/>
                  <a:gd name="T52" fmla="*/ 1673 w 1804"/>
                  <a:gd name="T53" fmla="*/ 1513 h 3072"/>
                  <a:gd name="T54" fmla="*/ 1703 w 1804"/>
                  <a:gd name="T55" fmla="*/ 1346 h 3072"/>
                  <a:gd name="T56" fmla="*/ 1769 w 1804"/>
                  <a:gd name="T57" fmla="*/ 1308 h 3072"/>
                  <a:gd name="T58" fmla="*/ 1789 w 1804"/>
                  <a:gd name="T59" fmla="*/ 1235 h 3072"/>
                  <a:gd name="T60" fmla="*/ 1716 w 1804"/>
                  <a:gd name="T61" fmla="*/ 1215 h 3072"/>
                  <a:gd name="T62" fmla="*/ 1701 w 1804"/>
                  <a:gd name="T63" fmla="*/ 1224 h 3072"/>
                  <a:gd name="T64" fmla="*/ 1145 w 1804"/>
                  <a:gd name="T65" fmla="*/ 261 h 3072"/>
                  <a:gd name="T66" fmla="*/ 1260 w 1804"/>
                  <a:gd name="T67" fmla="*/ 195 h 3072"/>
                  <a:gd name="T68" fmla="*/ 1280 w 1804"/>
                  <a:gd name="T69" fmla="*/ 122 h 3072"/>
                  <a:gd name="T70" fmla="*/ 1229 w 1804"/>
                  <a:gd name="T71" fmla="*/ 34 h 3072"/>
                  <a:gd name="T72" fmla="*/ 1156 w 1804"/>
                  <a:gd name="T73" fmla="*/ 15 h 3072"/>
                  <a:gd name="T74" fmla="*/ 403 w 1804"/>
                  <a:gd name="T75" fmla="*/ 450 h 3072"/>
                  <a:gd name="T76" fmla="*/ 383 w 1804"/>
                  <a:gd name="T77" fmla="*/ 522 h 3072"/>
                  <a:gd name="T78" fmla="*/ 434 w 1804"/>
                  <a:gd name="T79" fmla="*/ 610 h 3072"/>
                  <a:gd name="T80" fmla="*/ 507 w 1804"/>
                  <a:gd name="T81" fmla="*/ 630 h 3072"/>
                  <a:gd name="T82" fmla="*/ 622 w 1804"/>
                  <a:gd name="T83" fmla="*/ 564 h 3072"/>
                  <a:gd name="T84" fmla="*/ 711 w 1804"/>
                  <a:gd name="T85" fmla="*/ 718 h 3072"/>
                  <a:gd name="T86" fmla="*/ 29 w 1804"/>
                  <a:gd name="T87" fmla="*/ 2058 h 3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04" h="3072">
                    <a:moveTo>
                      <a:pt x="404" y="2367"/>
                    </a:moveTo>
                    <a:lnTo>
                      <a:pt x="404" y="2367"/>
                    </a:lnTo>
                    <a:cubicBezTo>
                      <a:pt x="485" y="2367"/>
                      <a:pt x="550" y="2432"/>
                      <a:pt x="550" y="2513"/>
                    </a:cubicBezTo>
                    <a:cubicBezTo>
                      <a:pt x="550" y="2593"/>
                      <a:pt x="485" y="2659"/>
                      <a:pt x="404" y="2659"/>
                    </a:cubicBezTo>
                    <a:cubicBezTo>
                      <a:pt x="324" y="2659"/>
                      <a:pt x="259" y="2593"/>
                      <a:pt x="259" y="2513"/>
                    </a:cubicBezTo>
                    <a:cubicBezTo>
                      <a:pt x="259" y="2432"/>
                      <a:pt x="324" y="2367"/>
                      <a:pt x="404" y="2367"/>
                    </a:cubicBezTo>
                    <a:close/>
                    <a:moveTo>
                      <a:pt x="29" y="2058"/>
                    </a:moveTo>
                    <a:lnTo>
                      <a:pt x="29" y="2058"/>
                    </a:lnTo>
                    <a:lnTo>
                      <a:pt x="29" y="2801"/>
                    </a:lnTo>
                    <a:lnTo>
                      <a:pt x="29" y="2952"/>
                    </a:lnTo>
                    <a:lnTo>
                      <a:pt x="29" y="3018"/>
                    </a:lnTo>
                    <a:cubicBezTo>
                      <a:pt x="29" y="3048"/>
                      <a:pt x="53" y="3072"/>
                      <a:pt x="82" y="3072"/>
                    </a:cubicBezTo>
                    <a:lnTo>
                      <a:pt x="1679" y="3072"/>
                    </a:lnTo>
                    <a:cubicBezTo>
                      <a:pt x="1708" y="3072"/>
                      <a:pt x="1732" y="3048"/>
                      <a:pt x="1732" y="3018"/>
                    </a:cubicBezTo>
                    <a:lnTo>
                      <a:pt x="1732" y="2801"/>
                    </a:lnTo>
                    <a:cubicBezTo>
                      <a:pt x="1732" y="2771"/>
                      <a:pt x="1708" y="2747"/>
                      <a:pt x="1679" y="2747"/>
                    </a:cubicBezTo>
                    <a:lnTo>
                      <a:pt x="871" y="2747"/>
                    </a:lnTo>
                    <a:cubicBezTo>
                      <a:pt x="872" y="2652"/>
                      <a:pt x="854" y="2509"/>
                      <a:pt x="762" y="2347"/>
                    </a:cubicBezTo>
                    <a:cubicBezTo>
                      <a:pt x="598" y="2058"/>
                      <a:pt x="313" y="2058"/>
                      <a:pt x="313" y="2058"/>
                    </a:cubicBezTo>
                    <a:cubicBezTo>
                      <a:pt x="349" y="1207"/>
                      <a:pt x="743" y="947"/>
                      <a:pt x="819" y="905"/>
                    </a:cubicBezTo>
                    <a:lnTo>
                      <a:pt x="1178" y="1526"/>
                    </a:lnTo>
                    <a:lnTo>
                      <a:pt x="1163" y="1535"/>
                    </a:lnTo>
                    <a:cubicBezTo>
                      <a:pt x="1137" y="1550"/>
                      <a:pt x="1128" y="1582"/>
                      <a:pt x="1143" y="1608"/>
                    </a:cubicBezTo>
                    <a:cubicBezTo>
                      <a:pt x="1158" y="1633"/>
                      <a:pt x="1191" y="1642"/>
                      <a:pt x="1216" y="1627"/>
                    </a:cubicBezTo>
                    <a:lnTo>
                      <a:pt x="1282" y="1589"/>
                    </a:lnTo>
                    <a:lnTo>
                      <a:pt x="1442" y="1646"/>
                    </a:lnTo>
                    <a:lnTo>
                      <a:pt x="1673" y="1513"/>
                    </a:lnTo>
                    <a:lnTo>
                      <a:pt x="1703" y="1346"/>
                    </a:lnTo>
                    <a:lnTo>
                      <a:pt x="1769" y="1308"/>
                    </a:lnTo>
                    <a:cubicBezTo>
                      <a:pt x="1795" y="1293"/>
                      <a:pt x="1804" y="1260"/>
                      <a:pt x="1789" y="1235"/>
                    </a:cubicBezTo>
                    <a:cubicBezTo>
                      <a:pt x="1774" y="1210"/>
                      <a:pt x="1741" y="1201"/>
                      <a:pt x="1716" y="1215"/>
                    </a:cubicBezTo>
                    <a:lnTo>
                      <a:pt x="1701" y="1224"/>
                    </a:lnTo>
                    <a:lnTo>
                      <a:pt x="1145" y="261"/>
                    </a:lnTo>
                    <a:lnTo>
                      <a:pt x="1260" y="195"/>
                    </a:lnTo>
                    <a:cubicBezTo>
                      <a:pt x="1286" y="180"/>
                      <a:pt x="1294" y="148"/>
                      <a:pt x="1280" y="122"/>
                    </a:cubicBezTo>
                    <a:lnTo>
                      <a:pt x="1229" y="34"/>
                    </a:lnTo>
                    <a:cubicBezTo>
                      <a:pt x="1214" y="9"/>
                      <a:pt x="1181" y="0"/>
                      <a:pt x="1156" y="15"/>
                    </a:cubicBezTo>
                    <a:lnTo>
                      <a:pt x="403" y="450"/>
                    </a:lnTo>
                    <a:cubicBezTo>
                      <a:pt x="377" y="464"/>
                      <a:pt x="368" y="497"/>
                      <a:pt x="383" y="522"/>
                    </a:cubicBezTo>
                    <a:lnTo>
                      <a:pt x="434" y="610"/>
                    </a:lnTo>
                    <a:cubicBezTo>
                      <a:pt x="449" y="636"/>
                      <a:pt x="481" y="645"/>
                      <a:pt x="507" y="630"/>
                    </a:cubicBezTo>
                    <a:lnTo>
                      <a:pt x="622" y="564"/>
                    </a:lnTo>
                    <a:lnTo>
                      <a:pt x="711" y="718"/>
                    </a:lnTo>
                    <a:cubicBezTo>
                      <a:pt x="0" y="1092"/>
                      <a:pt x="29" y="2058"/>
                      <a:pt x="29" y="205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8"/>
              <p:cNvSpPr/>
              <p:nvPr/>
            </p:nvSpPr>
            <p:spPr bwMode="auto">
              <a:xfrm>
                <a:off x="7080250" y="1238250"/>
                <a:ext cx="692150" cy="438150"/>
              </a:xfrm>
              <a:custGeom>
                <a:avLst/>
                <a:gdLst>
                  <a:gd name="T0" fmla="*/ 15 w 931"/>
                  <a:gd name="T1" fmla="*/ 555 h 589"/>
                  <a:gd name="T2" fmla="*/ 15 w 931"/>
                  <a:gd name="T3" fmla="*/ 555 h 589"/>
                  <a:gd name="T4" fmla="*/ 15 w 931"/>
                  <a:gd name="T5" fmla="*/ 555 h 589"/>
                  <a:gd name="T6" fmla="*/ 88 w 931"/>
                  <a:gd name="T7" fmla="*/ 574 h 589"/>
                  <a:gd name="T8" fmla="*/ 897 w 931"/>
                  <a:gd name="T9" fmla="*/ 107 h 589"/>
                  <a:gd name="T10" fmla="*/ 916 w 931"/>
                  <a:gd name="T11" fmla="*/ 35 h 589"/>
                  <a:gd name="T12" fmla="*/ 916 w 931"/>
                  <a:gd name="T13" fmla="*/ 35 h 589"/>
                  <a:gd name="T14" fmla="*/ 843 w 931"/>
                  <a:gd name="T15" fmla="*/ 15 h 589"/>
                  <a:gd name="T16" fmla="*/ 35 w 931"/>
                  <a:gd name="T17" fmla="*/ 482 h 589"/>
                  <a:gd name="T18" fmla="*/ 15 w 931"/>
                  <a:gd name="T19" fmla="*/ 555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31" h="589">
                    <a:moveTo>
                      <a:pt x="15" y="555"/>
                    </a:moveTo>
                    <a:lnTo>
                      <a:pt x="15" y="555"/>
                    </a:lnTo>
                    <a:lnTo>
                      <a:pt x="15" y="555"/>
                    </a:lnTo>
                    <a:cubicBezTo>
                      <a:pt x="30" y="580"/>
                      <a:pt x="62" y="589"/>
                      <a:pt x="88" y="574"/>
                    </a:cubicBezTo>
                    <a:lnTo>
                      <a:pt x="897" y="107"/>
                    </a:lnTo>
                    <a:cubicBezTo>
                      <a:pt x="922" y="93"/>
                      <a:pt x="931" y="60"/>
                      <a:pt x="916" y="35"/>
                    </a:cubicBezTo>
                    <a:lnTo>
                      <a:pt x="916" y="35"/>
                    </a:lnTo>
                    <a:cubicBezTo>
                      <a:pt x="902" y="9"/>
                      <a:pt x="869" y="0"/>
                      <a:pt x="843" y="15"/>
                    </a:cubicBezTo>
                    <a:lnTo>
                      <a:pt x="35" y="482"/>
                    </a:lnTo>
                    <a:cubicBezTo>
                      <a:pt x="9" y="497"/>
                      <a:pt x="0" y="529"/>
                      <a:pt x="15" y="555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38" name="文本框 29"/>
            <p:cNvSpPr txBox="1"/>
            <p:nvPr/>
          </p:nvSpPr>
          <p:spPr>
            <a:xfrm>
              <a:off x="3358966" y="4275827"/>
              <a:ext cx="6349065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鑑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輔會證明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文件</a:t>
              </a:r>
              <a:endParaRPr lang="zh-CN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2481039" y="4887928"/>
            <a:ext cx="8292979" cy="820811"/>
            <a:chOff x="2266123" y="1330222"/>
            <a:chExt cx="8292979" cy="820811"/>
          </a:xfrm>
        </p:grpSpPr>
        <p:sp>
          <p:nvSpPr>
            <p:cNvPr id="40" name="任意形状 7"/>
            <p:cNvSpPr/>
            <p:nvPr/>
          </p:nvSpPr>
          <p:spPr>
            <a:xfrm>
              <a:off x="2930736" y="1434454"/>
              <a:ext cx="7628366" cy="617189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41" name="椭圆 6"/>
            <p:cNvSpPr/>
            <p:nvPr/>
          </p:nvSpPr>
          <p:spPr>
            <a:xfrm>
              <a:off x="2266123" y="1330222"/>
              <a:ext cx="796236" cy="820811"/>
            </a:xfrm>
            <a:prstGeom prst="ellipse">
              <a:avLst/>
            </a:prstGeom>
            <a:ln>
              <a:solidFill>
                <a:schemeClr val="accent2">
                  <a:lumMod val="9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2464416" y="1633235"/>
              <a:ext cx="453452" cy="217324"/>
            </a:xfrm>
            <a:custGeom>
              <a:avLst/>
              <a:gdLst>
                <a:gd name="T0" fmla="*/ 1727 w 3152"/>
                <a:gd name="T1" fmla="*/ 1223 h 1356"/>
                <a:gd name="T2" fmla="*/ 1727 w 3152"/>
                <a:gd name="T3" fmla="*/ 421 h 1356"/>
                <a:gd name="T4" fmla="*/ 1727 w 3152"/>
                <a:gd name="T5" fmla="*/ 1223 h 1356"/>
                <a:gd name="T6" fmla="*/ 534 w 3152"/>
                <a:gd name="T7" fmla="*/ 1223 h 1356"/>
                <a:gd name="T8" fmla="*/ 522 w 3152"/>
                <a:gd name="T9" fmla="*/ 422 h 1356"/>
                <a:gd name="T10" fmla="*/ 550 w 3152"/>
                <a:gd name="T11" fmla="*/ 422 h 1356"/>
                <a:gd name="T12" fmla="*/ 534 w 3152"/>
                <a:gd name="T13" fmla="*/ 1223 h 1356"/>
                <a:gd name="T14" fmla="*/ 2965 w 3152"/>
                <a:gd name="T15" fmla="*/ 30 h 1356"/>
                <a:gd name="T16" fmla="*/ 2960 w 3152"/>
                <a:gd name="T17" fmla="*/ 24 h 1356"/>
                <a:gd name="T18" fmla="*/ 2955 w 3152"/>
                <a:gd name="T19" fmla="*/ 19 h 1356"/>
                <a:gd name="T20" fmla="*/ 2945 w 3152"/>
                <a:gd name="T21" fmla="*/ 11 h 1356"/>
                <a:gd name="T22" fmla="*/ 2934 w 3152"/>
                <a:gd name="T23" fmla="*/ 5 h 1356"/>
                <a:gd name="T24" fmla="*/ 2921 w 3152"/>
                <a:gd name="T25" fmla="*/ 2 h 1356"/>
                <a:gd name="T26" fmla="*/ 2908 w 3152"/>
                <a:gd name="T27" fmla="*/ 1 h 1356"/>
                <a:gd name="T28" fmla="*/ 2896 w 3152"/>
                <a:gd name="T29" fmla="*/ 2 h 1356"/>
                <a:gd name="T30" fmla="*/ 2883 w 3152"/>
                <a:gd name="T31" fmla="*/ 6 h 1356"/>
                <a:gd name="T32" fmla="*/ 2872 w 3152"/>
                <a:gd name="T33" fmla="*/ 12 h 1356"/>
                <a:gd name="T34" fmla="*/ 2867 w 3152"/>
                <a:gd name="T35" fmla="*/ 17 h 1356"/>
                <a:gd name="T36" fmla="*/ 2861 w 3152"/>
                <a:gd name="T37" fmla="*/ 21 h 1356"/>
                <a:gd name="T38" fmla="*/ 1727 w 3152"/>
                <a:gd name="T39" fmla="*/ 288 h 1356"/>
                <a:gd name="T40" fmla="*/ 1064 w 3152"/>
                <a:gd name="T41" fmla="*/ 756 h 1356"/>
                <a:gd name="T42" fmla="*/ 799 w 3152"/>
                <a:gd name="T43" fmla="*/ 173 h 1356"/>
                <a:gd name="T44" fmla="*/ 975 w 3152"/>
                <a:gd name="T45" fmla="*/ 380 h 1356"/>
                <a:gd name="T46" fmla="*/ 1030 w 3152"/>
                <a:gd name="T47" fmla="*/ 275 h 1356"/>
                <a:gd name="T48" fmla="*/ 863 w 3152"/>
                <a:gd name="T49" fmla="*/ 29 h 1356"/>
                <a:gd name="T50" fmla="*/ 854 w 3152"/>
                <a:gd name="T51" fmla="*/ 19 h 1356"/>
                <a:gd name="T52" fmla="*/ 850 w 3152"/>
                <a:gd name="T53" fmla="*/ 16 h 1356"/>
                <a:gd name="T54" fmla="*/ 838 w 3152"/>
                <a:gd name="T55" fmla="*/ 8 h 1356"/>
                <a:gd name="T56" fmla="*/ 825 w 3152"/>
                <a:gd name="T57" fmla="*/ 3 h 1356"/>
                <a:gd name="T58" fmla="*/ 813 w 3152"/>
                <a:gd name="T59" fmla="*/ 1 h 1356"/>
                <a:gd name="T60" fmla="*/ 800 w 3152"/>
                <a:gd name="T61" fmla="*/ 1 h 1356"/>
                <a:gd name="T62" fmla="*/ 787 w 3152"/>
                <a:gd name="T63" fmla="*/ 4 h 1356"/>
                <a:gd name="T64" fmla="*/ 774 w 3152"/>
                <a:gd name="T65" fmla="*/ 10 h 1356"/>
                <a:gd name="T66" fmla="*/ 770 w 3152"/>
                <a:gd name="T67" fmla="*/ 12 h 1356"/>
                <a:gd name="T68" fmla="*/ 760 w 3152"/>
                <a:gd name="T69" fmla="*/ 21 h 1356"/>
                <a:gd name="T70" fmla="*/ 508 w 3152"/>
                <a:gd name="T71" fmla="*/ 289 h 1356"/>
                <a:gd name="T72" fmla="*/ 534 w 3152"/>
                <a:gd name="T73" fmla="*/ 1356 h 1356"/>
                <a:gd name="T74" fmla="*/ 1197 w 3152"/>
                <a:gd name="T75" fmla="*/ 889 h 1356"/>
                <a:gd name="T76" fmla="*/ 2260 w 3152"/>
                <a:gd name="T77" fmla="*/ 856 h 1356"/>
                <a:gd name="T78" fmla="*/ 3021 w 3152"/>
                <a:gd name="T79" fmla="*/ 350 h 1356"/>
                <a:gd name="T80" fmla="*/ 3114 w 3152"/>
                <a:gd name="T81" fmla="*/ 368 h 1356"/>
                <a:gd name="T82" fmla="*/ 2965 w 3152"/>
                <a:gd name="T83" fmla="*/ 30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52" h="1356">
                  <a:moveTo>
                    <a:pt x="1727" y="1223"/>
                  </a:moveTo>
                  <a:lnTo>
                    <a:pt x="1727" y="1223"/>
                  </a:lnTo>
                  <a:cubicBezTo>
                    <a:pt x="1506" y="1223"/>
                    <a:pt x="1326" y="1043"/>
                    <a:pt x="1326" y="822"/>
                  </a:cubicBezTo>
                  <a:cubicBezTo>
                    <a:pt x="1326" y="601"/>
                    <a:pt x="1506" y="421"/>
                    <a:pt x="1727" y="421"/>
                  </a:cubicBezTo>
                  <a:cubicBezTo>
                    <a:pt x="1948" y="421"/>
                    <a:pt x="2128" y="601"/>
                    <a:pt x="2128" y="822"/>
                  </a:cubicBezTo>
                  <a:cubicBezTo>
                    <a:pt x="2128" y="1043"/>
                    <a:pt x="1948" y="1223"/>
                    <a:pt x="1727" y="1223"/>
                  </a:cubicBezTo>
                  <a:close/>
                  <a:moveTo>
                    <a:pt x="534" y="1223"/>
                  </a:moveTo>
                  <a:lnTo>
                    <a:pt x="534" y="1223"/>
                  </a:lnTo>
                  <a:cubicBezTo>
                    <a:pt x="313" y="1223"/>
                    <a:pt x="133" y="1043"/>
                    <a:pt x="133" y="822"/>
                  </a:cubicBezTo>
                  <a:cubicBezTo>
                    <a:pt x="133" y="605"/>
                    <a:pt x="306" y="428"/>
                    <a:pt x="522" y="422"/>
                  </a:cubicBezTo>
                  <a:cubicBezTo>
                    <a:pt x="526" y="423"/>
                    <a:pt x="531" y="423"/>
                    <a:pt x="536" y="423"/>
                  </a:cubicBezTo>
                  <a:cubicBezTo>
                    <a:pt x="540" y="423"/>
                    <a:pt x="545" y="423"/>
                    <a:pt x="550" y="422"/>
                  </a:cubicBezTo>
                  <a:cubicBezTo>
                    <a:pt x="763" y="430"/>
                    <a:pt x="935" y="607"/>
                    <a:pt x="935" y="822"/>
                  </a:cubicBezTo>
                  <a:cubicBezTo>
                    <a:pt x="935" y="1043"/>
                    <a:pt x="755" y="1223"/>
                    <a:pt x="534" y="1223"/>
                  </a:cubicBezTo>
                  <a:close/>
                  <a:moveTo>
                    <a:pt x="2965" y="30"/>
                  </a:moveTo>
                  <a:lnTo>
                    <a:pt x="2965" y="30"/>
                  </a:lnTo>
                  <a:cubicBezTo>
                    <a:pt x="2965" y="30"/>
                    <a:pt x="2965" y="29"/>
                    <a:pt x="2965" y="29"/>
                  </a:cubicBezTo>
                  <a:cubicBezTo>
                    <a:pt x="2963" y="27"/>
                    <a:pt x="2962" y="26"/>
                    <a:pt x="2960" y="24"/>
                  </a:cubicBezTo>
                  <a:cubicBezTo>
                    <a:pt x="2959" y="22"/>
                    <a:pt x="2957" y="20"/>
                    <a:pt x="2956" y="19"/>
                  </a:cubicBezTo>
                  <a:cubicBezTo>
                    <a:pt x="2956" y="19"/>
                    <a:pt x="2955" y="19"/>
                    <a:pt x="2955" y="19"/>
                  </a:cubicBezTo>
                  <a:cubicBezTo>
                    <a:pt x="2954" y="17"/>
                    <a:pt x="2953" y="17"/>
                    <a:pt x="2952" y="16"/>
                  </a:cubicBezTo>
                  <a:cubicBezTo>
                    <a:pt x="2950" y="14"/>
                    <a:pt x="2948" y="12"/>
                    <a:pt x="2945" y="11"/>
                  </a:cubicBezTo>
                  <a:cubicBezTo>
                    <a:pt x="2944" y="10"/>
                    <a:pt x="2942" y="9"/>
                    <a:pt x="2940" y="8"/>
                  </a:cubicBezTo>
                  <a:cubicBezTo>
                    <a:pt x="2938" y="7"/>
                    <a:pt x="2936" y="6"/>
                    <a:pt x="2934" y="5"/>
                  </a:cubicBezTo>
                  <a:cubicBezTo>
                    <a:pt x="2932" y="4"/>
                    <a:pt x="2930" y="4"/>
                    <a:pt x="2928" y="3"/>
                  </a:cubicBezTo>
                  <a:cubicBezTo>
                    <a:pt x="2925" y="3"/>
                    <a:pt x="2923" y="2"/>
                    <a:pt x="2921" y="2"/>
                  </a:cubicBezTo>
                  <a:cubicBezTo>
                    <a:pt x="2919" y="1"/>
                    <a:pt x="2917" y="1"/>
                    <a:pt x="2915" y="1"/>
                  </a:cubicBezTo>
                  <a:cubicBezTo>
                    <a:pt x="2913" y="1"/>
                    <a:pt x="2911" y="0"/>
                    <a:pt x="2908" y="1"/>
                  </a:cubicBezTo>
                  <a:cubicBezTo>
                    <a:pt x="2907" y="1"/>
                    <a:pt x="2905" y="1"/>
                    <a:pt x="2903" y="1"/>
                  </a:cubicBezTo>
                  <a:cubicBezTo>
                    <a:pt x="2900" y="1"/>
                    <a:pt x="2898" y="2"/>
                    <a:pt x="2896" y="2"/>
                  </a:cubicBezTo>
                  <a:cubicBezTo>
                    <a:pt x="2894" y="2"/>
                    <a:pt x="2892" y="3"/>
                    <a:pt x="2890" y="4"/>
                  </a:cubicBezTo>
                  <a:cubicBezTo>
                    <a:pt x="2887" y="5"/>
                    <a:pt x="2885" y="5"/>
                    <a:pt x="2883" y="6"/>
                  </a:cubicBezTo>
                  <a:cubicBezTo>
                    <a:pt x="2881" y="7"/>
                    <a:pt x="2879" y="8"/>
                    <a:pt x="2876" y="10"/>
                  </a:cubicBezTo>
                  <a:cubicBezTo>
                    <a:pt x="2875" y="11"/>
                    <a:pt x="2874" y="11"/>
                    <a:pt x="2872" y="12"/>
                  </a:cubicBezTo>
                  <a:cubicBezTo>
                    <a:pt x="2872" y="12"/>
                    <a:pt x="2872" y="12"/>
                    <a:pt x="2872" y="12"/>
                  </a:cubicBezTo>
                  <a:cubicBezTo>
                    <a:pt x="2870" y="14"/>
                    <a:pt x="2868" y="15"/>
                    <a:pt x="2867" y="17"/>
                  </a:cubicBezTo>
                  <a:cubicBezTo>
                    <a:pt x="2865" y="18"/>
                    <a:pt x="2863" y="20"/>
                    <a:pt x="2861" y="21"/>
                  </a:cubicBezTo>
                  <a:cubicBezTo>
                    <a:pt x="2861" y="21"/>
                    <a:pt x="2861" y="21"/>
                    <a:pt x="2861" y="21"/>
                  </a:cubicBezTo>
                  <a:lnTo>
                    <a:pt x="2242" y="680"/>
                  </a:lnTo>
                  <a:cubicBezTo>
                    <a:pt x="2180" y="454"/>
                    <a:pt x="1973" y="288"/>
                    <a:pt x="1727" y="288"/>
                  </a:cubicBezTo>
                  <a:cubicBezTo>
                    <a:pt x="1455" y="288"/>
                    <a:pt x="1230" y="492"/>
                    <a:pt x="1197" y="756"/>
                  </a:cubicBezTo>
                  <a:lnTo>
                    <a:pt x="1064" y="756"/>
                  </a:lnTo>
                  <a:cubicBezTo>
                    <a:pt x="1037" y="539"/>
                    <a:pt x="880" y="363"/>
                    <a:pt x="674" y="307"/>
                  </a:cubicBezTo>
                  <a:lnTo>
                    <a:pt x="799" y="173"/>
                  </a:lnTo>
                  <a:lnTo>
                    <a:pt x="919" y="350"/>
                  </a:lnTo>
                  <a:cubicBezTo>
                    <a:pt x="932" y="369"/>
                    <a:pt x="953" y="380"/>
                    <a:pt x="975" y="380"/>
                  </a:cubicBezTo>
                  <a:cubicBezTo>
                    <a:pt x="988" y="380"/>
                    <a:pt x="1001" y="376"/>
                    <a:pt x="1012" y="368"/>
                  </a:cubicBezTo>
                  <a:cubicBezTo>
                    <a:pt x="1042" y="347"/>
                    <a:pt x="1050" y="306"/>
                    <a:pt x="1030" y="275"/>
                  </a:cubicBezTo>
                  <a:lnTo>
                    <a:pt x="863" y="30"/>
                  </a:lnTo>
                  <a:cubicBezTo>
                    <a:pt x="863" y="30"/>
                    <a:pt x="863" y="29"/>
                    <a:pt x="863" y="29"/>
                  </a:cubicBezTo>
                  <a:cubicBezTo>
                    <a:pt x="861" y="27"/>
                    <a:pt x="860" y="26"/>
                    <a:pt x="858" y="24"/>
                  </a:cubicBezTo>
                  <a:cubicBezTo>
                    <a:pt x="857" y="22"/>
                    <a:pt x="855" y="20"/>
                    <a:pt x="854" y="19"/>
                  </a:cubicBezTo>
                  <a:cubicBezTo>
                    <a:pt x="854" y="19"/>
                    <a:pt x="854" y="19"/>
                    <a:pt x="853" y="19"/>
                  </a:cubicBezTo>
                  <a:cubicBezTo>
                    <a:pt x="852" y="17"/>
                    <a:pt x="851" y="17"/>
                    <a:pt x="850" y="16"/>
                  </a:cubicBezTo>
                  <a:cubicBezTo>
                    <a:pt x="848" y="14"/>
                    <a:pt x="846" y="12"/>
                    <a:pt x="843" y="11"/>
                  </a:cubicBezTo>
                  <a:cubicBezTo>
                    <a:pt x="842" y="10"/>
                    <a:pt x="840" y="9"/>
                    <a:pt x="838" y="8"/>
                  </a:cubicBezTo>
                  <a:cubicBezTo>
                    <a:pt x="836" y="7"/>
                    <a:pt x="834" y="6"/>
                    <a:pt x="832" y="5"/>
                  </a:cubicBezTo>
                  <a:cubicBezTo>
                    <a:pt x="830" y="4"/>
                    <a:pt x="827" y="4"/>
                    <a:pt x="825" y="3"/>
                  </a:cubicBezTo>
                  <a:cubicBezTo>
                    <a:pt x="823" y="3"/>
                    <a:pt x="821" y="2"/>
                    <a:pt x="819" y="2"/>
                  </a:cubicBezTo>
                  <a:cubicBezTo>
                    <a:pt x="817" y="1"/>
                    <a:pt x="815" y="1"/>
                    <a:pt x="813" y="1"/>
                  </a:cubicBezTo>
                  <a:cubicBezTo>
                    <a:pt x="811" y="1"/>
                    <a:pt x="809" y="1"/>
                    <a:pt x="807" y="1"/>
                  </a:cubicBezTo>
                  <a:cubicBezTo>
                    <a:pt x="805" y="1"/>
                    <a:pt x="802" y="1"/>
                    <a:pt x="800" y="1"/>
                  </a:cubicBezTo>
                  <a:cubicBezTo>
                    <a:pt x="798" y="1"/>
                    <a:pt x="796" y="2"/>
                    <a:pt x="794" y="2"/>
                  </a:cubicBezTo>
                  <a:cubicBezTo>
                    <a:pt x="792" y="2"/>
                    <a:pt x="790" y="3"/>
                    <a:pt x="787" y="4"/>
                  </a:cubicBezTo>
                  <a:cubicBezTo>
                    <a:pt x="785" y="5"/>
                    <a:pt x="783" y="5"/>
                    <a:pt x="782" y="6"/>
                  </a:cubicBezTo>
                  <a:cubicBezTo>
                    <a:pt x="779" y="7"/>
                    <a:pt x="777" y="8"/>
                    <a:pt x="774" y="10"/>
                  </a:cubicBezTo>
                  <a:cubicBezTo>
                    <a:pt x="773" y="11"/>
                    <a:pt x="772" y="11"/>
                    <a:pt x="770" y="12"/>
                  </a:cubicBezTo>
                  <a:cubicBezTo>
                    <a:pt x="770" y="12"/>
                    <a:pt x="770" y="12"/>
                    <a:pt x="770" y="12"/>
                  </a:cubicBezTo>
                  <a:cubicBezTo>
                    <a:pt x="768" y="14"/>
                    <a:pt x="766" y="15"/>
                    <a:pt x="765" y="17"/>
                  </a:cubicBezTo>
                  <a:cubicBezTo>
                    <a:pt x="763" y="18"/>
                    <a:pt x="761" y="20"/>
                    <a:pt x="760" y="21"/>
                  </a:cubicBezTo>
                  <a:cubicBezTo>
                    <a:pt x="759" y="21"/>
                    <a:pt x="759" y="21"/>
                    <a:pt x="759" y="21"/>
                  </a:cubicBezTo>
                  <a:lnTo>
                    <a:pt x="508" y="289"/>
                  </a:lnTo>
                  <a:cubicBezTo>
                    <a:pt x="225" y="302"/>
                    <a:pt x="0" y="536"/>
                    <a:pt x="0" y="822"/>
                  </a:cubicBezTo>
                  <a:cubicBezTo>
                    <a:pt x="0" y="1117"/>
                    <a:pt x="239" y="1356"/>
                    <a:pt x="534" y="1356"/>
                  </a:cubicBezTo>
                  <a:cubicBezTo>
                    <a:pt x="806" y="1356"/>
                    <a:pt x="1031" y="1152"/>
                    <a:pt x="1064" y="889"/>
                  </a:cubicBezTo>
                  <a:lnTo>
                    <a:pt x="1197" y="889"/>
                  </a:lnTo>
                  <a:cubicBezTo>
                    <a:pt x="1230" y="1152"/>
                    <a:pt x="1455" y="1356"/>
                    <a:pt x="1727" y="1356"/>
                  </a:cubicBezTo>
                  <a:cubicBezTo>
                    <a:pt x="2011" y="1356"/>
                    <a:pt x="2243" y="1135"/>
                    <a:pt x="2260" y="856"/>
                  </a:cubicBezTo>
                  <a:lnTo>
                    <a:pt x="2901" y="173"/>
                  </a:lnTo>
                  <a:lnTo>
                    <a:pt x="3021" y="350"/>
                  </a:lnTo>
                  <a:cubicBezTo>
                    <a:pt x="3034" y="369"/>
                    <a:pt x="3055" y="380"/>
                    <a:pt x="3077" y="380"/>
                  </a:cubicBezTo>
                  <a:cubicBezTo>
                    <a:pt x="3089" y="380"/>
                    <a:pt x="3103" y="376"/>
                    <a:pt x="3114" y="368"/>
                  </a:cubicBezTo>
                  <a:cubicBezTo>
                    <a:pt x="3144" y="347"/>
                    <a:pt x="3152" y="306"/>
                    <a:pt x="3132" y="275"/>
                  </a:cubicBezTo>
                  <a:lnTo>
                    <a:pt x="2965" y="30"/>
                  </a:lnTo>
                  <a:close/>
                </a:path>
              </a:pathLst>
            </a:custGeom>
            <a:solidFill>
              <a:schemeClr val="accent2">
                <a:lumMod val="90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文本框 30"/>
            <p:cNvSpPr txBox="1"/>
            <p:nvPr/>
          </p:nvSpPr>
          <p:spPr>
            <a:xfrm>
              <a:off x="3163686" y="1524273"/>
              <a:ext cx="621885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轉銜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輔導及相關會議紀錄</a:t>
              </a:r>
              <a:endParaRPr lang="zh-CN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1800801" y="5762509"/>
            <a:ext cx="8628648" cy="788512"/>
            <a:chOff x="2532986" y="1904999"/>
            <a:chExt cx="8628648" cy="788512"/>
          </a:xfrm>
        </p:grpSpPr>
        <p:sp>
          <p:nvSpPr>
            <p:cNvPr id="45" name="任意形状 7"/>
            <p:cNvSpPr/>
            <p:nvPr/>
          </p:nvSpPr>
          <p:spPr>
            <a:xfrm>
              <a:off x="3214224" y="1974572"/>
              <a:ext cx="7947410" cy="629488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46" name="椭圆 8"/>
            <p:cNvSpPr/>
            <p:nvPr/>
          </p:nvSpPr>
          <p:spPr>
            <a:xfrm>
              <a:off x="2532986" y="1904999"/>
              <a:ext cx="821806" cy="788512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49" name="Freeform 19"/>
            <p:cNvSpPr>
              <a:spLocks noEditPoints="1"/>
            </p:cNvSpPr>
            <p:nvPr/>
          </p:nvSpPr>
          <p:spPr bwMode="auto">
            <a:xfrm>
              <a:off x="2708325" y="2119892"/>
              <a:ext cx="475289" cy="409762"/>
            </a:xfrm>
            <a:custGeom>
              <a:avLst/>
              <a:gdLst>
                <a:gd name="T0" fmla="*/ 1760 w 2284"/>
                <a:gd name="T1" fmla="*/ 1142 h 2284"/>
                <a:gd name="T2" fmla="*/ 1919 w 2284"/>
                <a:gd name="T3" fmla="*/ 1406 h 2284"/>
                <a:gd name="T4" fmla="*/ 1756 w 2284"/>
                <a:gd name="T5" fmla="*/ 1940 h 2284"/>
                <a:gd name="T6" fmla="*/ 1878 w 2284"/>
                <a:gd name="T7" fmla="*/ 1506 h 2284"/>
                <a:gd name="T8" fmla="*/ 1433 w 2284"/>
                <a:gd name="T9" fmla="*/ 1845 h 2284"/>
                <a:gd name="T10" fmla="*/ 1496 w 2284"/>
                <a:gd name="T11" fmla="*/ 1592 h 2284"/>
                <a:gd name="T12" fmla="*/ 1142 w 2284"/>
                <a:gd name="T13" fmla="*/ 2204 h 2284"/>
                <a:gd name="T14" fmla="*/ 1405 w 2284"/>
                <a:gd name="T15" fmla="*/ 1921 h 2284"/>
                <a:gd name="T16" fmla="*/ 787 w 2284"/>
                <a:gd name="T17" fmla="*/ 1592 h 2284"/>
                <a:gd name="T18" fmla="*/ 850 w 2284"/>
                <a:gd name="T19" fmla="*/ 1845 h 2284"/>
                <a:gd name="T20" fmla="*/ 528 w 2284"/>
                <a:gd name="T21" fmla="*/ 1940 h 2284"/>
                <a:gd name="T22" fmla="*/ 704 w 2284"/>
                <a:gd name="T23" fmla="*/ 1580 h 2284"/>
                <a:gd name="T24" fmla="*/ 80 w 2284"/>
                <a:gd name="T25" fmla="*/ 1143 h 2284"/>
                <a:gd name="T26" fmla="*/ 523 w 2284"/>
                <a:gd name="T27" fmla="*/ 1142 h 2284"/>
                <a:gd name="T28" fmla="*/ 676 w 2284"/>
                <a:gd name="T29" fmla="*/ 950 h 2284"/>
                <a:gd name="T30" fmla="*/ 439 w 2284"/>
                <a:gd name="T31" fmla="*/ 851 h 2284"/>
                <a:gd name="T32" fmla="*/ 676 w 2284"/>
                <a:gd name="T33" fmla="*/ 1335 h 2284"/>
                <a:gd name="T34" fmla="*/ 438 w 2284"/>
                <a:gd name="T35" fmla="*/ 1434 h 2284"/>
                <a:gd name="T36" fmla="*/ 670 w 2284"/>
                <a:gd name="T37" fmla="*/ 1204 h 2284"/>
                <a:gd name="T38" fmla="*/ 670 w 2284"/>
                <a:gd name="T39" fmla="*/ 1080 h 2284"/>
                <a:gd name="T40" fmla="*/ 391 w 2284"/>
                <a:gd name="T41" fmla="*/ 392 h 2284"/>
                <a:gd name="T42" fmla="*/ 778 w 2284"/>
                <a:gd name="T43" fmla="*/ 407 h 2284"/>
                <a:gd name="T44" fmla="*/ 391 w 2284"/>
                <a:gd name="T45" fmla="*/ 392 h 2284"/>
                <a:gd name="T46" fmla="*/ 1074 w 2284"/>
                <a:gd name="T47" fmla="*/ 574 h 2284"/>
                <a:gd name="T48" fmla="*/ 850 w 2284"/>
                <a:gd name="T49" fmla="*/ 440 h 2284"/>
                <a:gd name="T50" fmla="*/ 1405 w 2284"/>
                <a:gd name="T51" fmla="*/ 364 h 2284"/>
                <a:gd name="T52" fmla="*/ 1142 w 2284"/>
                <a:gd name="T53" fmla="*/ 80 h 2284"/>
                <a:gd name="T54" fmla="*/ 1335 w 2284"/>
                <a:gd name="T55" fmla="*/ 677 h 2284"/>
                <a:gd name="T56" fmla="*/ 1496 w 2284"/>
                <a:gd name="T57" fmla="*/ 693 h 2284"/>
                <a:gd name="T58" fmla="*/ 1509 w 2284"/>
                <a:gd name="T59" fmla="*/ 775 h 2284"/>
                <a:gd name="T60" fmla="*/ 1431 w 2284"/>
                <a:gd name="T61" fmla="*/ 765 h 2284"/>
                <a:gd name="T62" fmla="*/ 1142 w 2284"/>
                <a:gd name="T63" fmla="*/ 623 h 2284"/>
                <a:gd name="T64" fmla="*/ 1081 w 2284"/>
                <a:gd name="T65" fmla="*/ 671 h 2284"/>
                <a:gd name="T66" fmla="*/ 774 w 2284"/>
                <a:gd name="T67" fmla="*/ 775 h 2284"/>
                <a:gd name="T68" fmla="*/ 764 w 2284"/>
                <a:gd name="T69" fmla="*/ 853 h 2284"/>
                <a:gd name="T70" fmla="*/ 774 w 2284"/>
                <a:gd name="T71" fmla="*/ 1510 h 2284"/>
                <a:gd name="T72" fmla="*/ 852 w 2284"/>
                <a:gd name="T73" fmla="*/ 1520 h 2284"/>
                <a:gd name="T74" fmla="*/ 1142 w 2284"/>
                <a:gd name="T75" fmla="*/ 1662 h 2284"/>
                <a:gd name="T76" fmla="*/ 1203 w 2284"/>
                <a:gd name="T77" fmla="*/ 1614 h 2284"/>
                <a:gd name="T78" fmla="*/ 1509 w 2284"/>
                <a:gd name="T79" fmla="*/ 1510 h 2284"/>
                <a:gd name="T80" fmla="*/ 1519 w 2284"/>
                <a:gd name="T81" fmla="*/ 1432 h 2284"/>
                <a:gd name="T82" fmla="*/ 1302 w 2284"/>
                <a:gd name="T83" fmla="*/ 1530 h 2284"/>
                <a:gd name="T84" fmla="*/ 864 w 2284"/>
                <a:gd name="T85" fmla="*/ 1420 h 2284"/>
                <a:gd name="T86" fmla="*/ 754 w 2284"/>
                <a:gd name="T87" fmla="*/ 982 h 2284"/>
                <a:gd name="T88" fmla="*/ 1142 w 2284"/>
                <a:gd name="T89" fmla="*/ 750 h 2284"/>
                <a:gd name="T90" fmla="*/ 1529 w 2284"/>
                <a:gd name="T91" fmla="*/ 982 h 2284"/>
                <a:gd name="T92" fmla="*/ 1419 w 2284"/>
                <a:gd name="T93" fmla="*/ 1420 h 2284"/>
                <a:gd name="T94" fmla="*/ 1607 w 2284"/>
                <a:gd name="T95" fmla="*/ 950 h 2284"/>
                <a:gd name="T96" fmla="*/ 1710 w 2284"/>
                <a:gd name="T97" fmla="*/ 1075 h 2284"/>
                <a:gd name="T98" fmla="*/ 1845 w 2284"/>
                <a:gd name="T99" fmla="*/ 1434 h 2284"/>
                <a:gd name="T100" fmla="*/ 1711 w 2284"/>
                <a:gd name="T101" fmla="*/ 1210 h 2284"/>
                <a:gd name="T102" fmla="*/ 1661 w 2284"/>
                <a:gd name="T103" fmla="*/ 1142 h 2284"/>
                <a:gd name="T104" fmla="*/ 1613 w 2284"/>
                <a:gd name="T105" fmla="*/ 1080 h 2284"/>
                <a:gd name="T106" fmla="*/ 1893 w 2284"/>
                <a:gd name="T107" fmla="*/ 392 h 2284"/>
                <a:gd name="T108" fmla="*/ 1505 w 2284"/>
                <a:gd name="T109" fmla="*/ 407 h 2284"/>
                <a:gd name="T110" fmla="*/ 1952 w 2284"/>
                <a:gd name="T111" fmla="*/ 807 h 2284"/>
                <a:gd name="T112" fmla="*/ 1477 w 2284"/>
                <a:gd name="T113" fmla="*/ 332 h 2284"/>
                <a:gd name="T114" fmla="*/ 528 w 2284"/>
                <a:gd name="T115" fmla="*/ 265 h 2284"/>
                <a:gd name="T116" fmla="*/ 0 w 2284"/>
                <a:gd name="T117" fmla="*/ 1143 h 2284"/>
                <a:gd name="T118" fmla="*/ 528 w 2284"/>
                <a:gd name="T119" fmla="*/ 2020 h 2284"/>
                <a:gd name="T120" fmla="*/ 1477 w 2284"/>
                <a:gd name="T121" fmla="*/ 1953 h 2284"/>
                <a:gd name="T122" fmla="*/ 1952 w 2284"/>
                <a:gd name="T123" fmla="*/ 1478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4" h="2284">
                  <a:moveTo>
                    <a:pt x="1919" y="1406"/>
                  </a:moveTo>
                  <a:lnTo>
                    <a:pt x="1919" y="1406"/>
                  </a:lnTo>
                  <a:cubicBezTo>
                    <a:pt x="1878" y="1322"/>
                    <a:pt x="1825" y="1233"/>
                    <a:pt x="1760" y="1142"/>
                  </a:cubicBezTo>
                  <a:cubicBezTo>
                    <a:pt x="1824" y="1053"/>
                    <a:pt x="1878" y="965"/>
                    <a:pt x="1920" y="879"/>
                  </a:cubicBezTo>
                  <a:cubicBezTo>
                    <a:pt x="2100" y="953"/>
                    <a:pt x="2204" y="1049"/>
                    <a:pt x="2204" y="1143"/>
                  </a:cubicBezTo>
                  <a:cubicBezTo>
                    <a:pt x="2204" y="1236"/>
                    <a:pt x="2100" y="1332"/>
                    <a:pt x="1919" y="1406"/>
                  </a:cubicBezTo>
                  <a:close/>
                  <a:moveTo>
                    <a:pt x="1893" y="1893"/>
                  </a:moveTo>
                  <a:lnTo>
                    <a:pt x="1893" y="1893"/>
                  </a:lnTo>
                  <a:cubicBezTo>
                    <a:pt x="1862" y="1924"/>
                    <a:pt x="1816" y="1940"/>
                    <a:pt x="1756" y="1940"/>
                  </a:cubicBezTo>
                  <a:cubicBezTo>
                    <a:pt x="1684" y="1940"/>
                    <a:pt x="1599" y="1918"/>
                    <a:pt x="1505" y="1878"/>
                  </a:cubicBezTo>
                  <a:cubicBezTo>
                    <a:pt x="1536" y="1790"/>
                    <a:pt x="1561" y="1689"/>
                    <a:pt x="1579" y="1580"/>
                  </a:cubicBezTo>
                  <a:cubicBezTo>
                    <a:pt x="1689" y="1562"/>
                    <a:pt x="1789" y="1537"/>
                    <a:pt x="1878" y="1506"/>
                  </a:cubicBezTo>
                  <a:cubicBezTo>
                    <a:pt x="1954" y="1686"/>
                    <a:pt x="1959" y="1828"/>
                    <a:pt x="1893" y="1893"/>
                  </a:cubicBezTo>
                  <a:close/>
                  <a:moveTo>
                    <a:pt x="1433" y="1845"/>
                  </a:moveTo>
                  <a:lnTo>
                    <a:pt x="1433" y="1845"/>
                  </a:lnTo>
                  <a:cubicBezTo>
                    <a:pt x="1361" y="1809"/>
                    <a:pt x="1286" y="1764"/>
                    <a:pt x="1210" y="1711"/>
                  </a:cubicBezTo>
                  <a:cubicBezTo>
                    <a:pt x="1251" y="1679"/>
                    <a:pt x="1293" y="1644"/>
                    <a:pt x="1335" y="1608"/>
                  </a:cubicBezTo>
                  <a:cubicBezTo>
                    <a:pt x="1390" y="1604"/>
                    <a:pt x="1444" y="1599"/>
                    <a:pt x="1496" y="1592"/>
                  </a:cubicBezTo>
                  <a:cubicBezTo>
                    <a:pt x="1480" y="1686"/>
                    <a:pt x="1458" y="1771"/>
                    <a:pt x="1433" y="1845"/>
                  </a:cubicBezTo>
                  <a:close/>
                  <a:moveTo>
                    <a:pt x="1142" y="2204"/>
                  </a:moveTo>
                  <a:lnTo>
                    <a:pt x="1142" y="2204"/>
                  </a:lnTo>
                  <a:cubicBezTo>
                    <a:pt x="1049" y="2204"/>
                    <a:pt x="952" y="2101"/>
                    <a:pt x="878" y="1921"/>
                  </a:cubicBezTo>
                  <a:cubicBezTo>
                    <a:pt x="963" y="1879"/>
                    <a:pt x="1052" y="1825"/>
                    <a:pt x="1142" y="1761"/>
                  </a:cubicBezTo>
                  <a:cubicBezTo>
                    <a:pt x="1231" y="1825"/>
                    <a:pt x="1320" y="1879"/>
                    <a:pt x="1405" y="1921"/>
                  </a:cubicBezTo>
                  <a:cubicBezTo>
                    <a:pt x="1331" y="2101"/>
                    <a:pt x="1235" y="2204"/>
                    <a:pt x="1142" y="2204"/>
                  </a:cubicBezTo>
                  <a:close/>
                  <a:moveTo>
                    <a:pt x="787" y="1592"/>
                  </a:moveTo>
                  <a:lnTo>
                    <a:pt x="787" y="1592"/>
                  </a:lnTo>
                  <a:cubicBezTo>
                    <a:pt x="839" y="1599"/>
                    <a:pt x="893" y="1604"/>
                    <a:pt x="949" y="1608"/>
                  </a:cubicBezTo>
                  <a:cubicBezTo>
                    <a:pt x="990" y="1644"/>
                    <a:pt x="1032" y="1679"/>
                    <a:pt x="1074" y="1711"/>
                  </a:cubicBezTo>
                  <a:cubicBezTo>
                    <a:pt x="997" y="1764"/>
                    <a:pt x="922" y="1809"/>
                    <a:pt x="850" y="1845"/>
                  </a:cubicBezTo>
                  <a:cubicBezTo>
                    <a:pt x="825" y="1771"/>
                    <a:pt x="804" y="1686"/>
                    <a:pt x="787" y="1592"/>
                  </a:cubicBezTo>
                  <a:close/>
                  <a:moveTo>
                    <a:pt x="528" y="1940"/>
                  </a:moveTo>
                  <a:lnTo>
                    <a:pt x="528" y="1940"/>
                  </a:lnTo>
                  <a:cubicBezTo>
                    <a:pt x="468" y="1940"/>
                    <a:pt x="421" y="1924"/>
                    <a:pt x="391" y="1893"/>
                  </a:cubicBezTo>
                  <a:cubicBezTo>
                    <a:pt x="325" y="1828"/>
                    <a:pt x="330" y="1686"/>
                    <a:pt x="405" y="1506"/>
                  </a:cubicBezTo>
                  <a:cubicBezTo>
                    <a:pt x="494" y="1537"/>
                    <a:pt x="595" y="1562"/>
                    <a:pt x="704" y="1580"/>
                  </a:cubicBezTo>
                  <a:cubicBezTo>
                    <a:pt x="722" y="1689"/>
                    <a:pt x="747" y="1790"/>
                    <a:pt x="778" y="1878"/>
                  </a:cubicBezTo>
                  <a:cubicBezTo>
                    <a:pt x="685" y="1918"/>
                    <a:pt x="599" y="1940"/>
                    <a:pt x="528" y="1940"/>
                  </a:cubicBezTo>
                  <a:close/>
                  <a:moveTo>
                    <a:pt x="80" y="1143"/>
                  </a:moveTo>
                  <a:lnTo>
                    <a:pt x="80" y="1143"/>
                  </a:lnTo>
                  <a:cubicBezTo>
                    <a:pt x="80" y="1049"/>
                    <a:pt x="183" y="953"/>
                    <a:pt x="364" y="879"/>
                  </a:cubicBezTo>
                  <a:cubicBezTo>
                    <a:pt x="406" y="965"/>
                    <a:pt x="459" y="1053"/>
                    <a:pt x="523" y="1142"/>
                  </a:cubicBezTo>
                  <a:cubicBezTo>
                    <a:pt x="458" y="1233"/>
                    <a:pt x="405" y="1322"/>
                    <a:pt x="364" y="1406"/>
                  </a:cubicBezTo>
                  <a:cubicBezTo>
                    <a:pt x="183" y="1332"/>
                    <a:pt x="80" y="1236"/>
                    <a:pt x="80" y="1143"/>
                  </a:cubicBezTo>
                  <a:close/>
                  <a:moveTo>
                    <a:pt x="676" y="950"/>
                  </a:moveTo>
                  <a:lnTo>
                    <a:pt x="676" y="950"/>
                  </a:lnTo>
                  <a:cubicBezTo>
                    <a:pt x="639" y="991"/>
                    <a:pt x="605" y="1033"/>
                    <a:pt x="573" y="1075"/>
                  </a:cubicBezTo>
                  <a:cubicBezTo>
                    <a:pt x="520" y="999"/>
                    <a:pt x="475" y="924"/>
                    <a:pt x="439" y="851"/>
                  </a:cubicBezTo>
                  <a:cubicBezTo>
                    <a:pt x="514" y="826"/>
                    <a:pt x="598" y="804"/>
                    <a:pt x="692" y="788"/>
                  </a:cubicBezTo>
                  <a:cubicBezTo>
                    <a:pt x="685" y="840"/>
                    <a:pt x="680" y="894"/>
                    <a:pt x="676" y="950"/>
                  </a:cubicBezTo>
                  <a:close/>
                  <a:moveTo>
                    <a:pt x="676" y="1335"/>
                  </a:moveTo>
                  <a:lnTo>
                    <a:pt x="676" y="1335"/>
                  </a:lnTo>
                  <a:cubicBezTo>
                    <a:pt x="680" y="1391"/>
                    <a:pt x="685" y="1445"/>
                    <a:pt x="692" y="1497"/>
                  </a:cubicBezTo>
                  <a:cubicBezTo>
                    <a:pt x="598" y="1481"/>
                    <a:pt x="513" y="1459"/>
                    <a:pt x="438" y="1434"/>
                  </a:cubicBezTo>
                  <a:cubicBezTo>
                    <a:pt x="473" y="1363"/>
                    <a:pt x="518" y="1288"/>
                    <a:pt x="573" y="1210"/>
                  </a:cubicBezTo>
                  <a:cubicBezTo>
                    <a:pt x="605" y="1252"/>
                    <a:pt x="640" y="1294"/>
                    <a:pt x="676" y="1335"/>
                  </a:cubicBezTo>
                  <a:close/>
                  <a:moveTo>
                    <a:pt x="670" y="1204"/>
                  </a:moveTo>
                  <a:lnTo>
                    <a:pt x="670" y="1204"/>
                  </a:lnTo>
                  <a:cubicBezTo>
                    <a:pt x="654" y="1183"/>
                    <a:pt x="637" y="1163"/>
                    <a:pt x="622" y="1142"/>
                  </a:cubicBezTo>
                  <a:cubicBezTo>
                    <a:pt x="637" y="1122"/>
                    <a:pt x="653" y="1101"/>
                    <a:pt x="670" y="1080"/>
                  </a:cubicBezTo>
                  <a:cubicBezTo>
                    <a:pt x="670" y="1101"/>
                    <a:pt x="669" y="1122"/>
                    <a:pt x="669" y="1143"/>
                  </a:cubicBezTo>
                  <a:cubicBezTo>
                    <a:pt x="669" y="1163"/>
                    <a:pt x="670" y="1184"/>
                    <a:pt x="670" y="1204"/>
                  </a:cubicBezTo>
                  <a:close/>
                  <a:moveTo>
                    <a:pt x="391" y="392"/>
                  </a:moveTo>
                  <a:lnTo>
                    <a:pt x="391" y="392"/>
                  </a:lnTo>
                  <a:cubicBezTo>
                    <a:pt x="421" y="361"/>
                    <a:pt x="468" y="345"/>
                    <a:pt x="528" y="345"/>
                  </a:cubicBezTo>
                  <a:cubicBezTo>
                    <a:pt x="599" y="345"/>
                    <a:pt x="685" y="367"/>
                    <a:pt x="778" y="407"/>
                  </a:cubicBezTo>
                  <a:cubicBezTo>
                    <a:pt x="747" y="495"/>
                    <a:pt x="722" y="596"/>
                    <a:pt x="704" y="705"/>
                  </a:cubicBezTo>
                  <a:cubicBezTo>
                    <a:pt x="595" y="723"/>
                    <a:pt x="494" y="748"/>
                    <a:pt x="406" y="779"/>
                  </a:cubicBezTo>
                  <a:cubicBezTo>
                    <a:pt x="330" y="599"/>
                    <a:pt x="324" y="458"/>
                    <a:pt x="391" y="392"/>
                  </a:cubicBezTo>
                  <a:close/>
                  <a:moveTo>
                    <a:pt x="850" y="440"/>
                  </a:moveTo>
                  <a:lnTo>
                    <a:pt x="850" y="440"/>
                  </a:lnTo>
                  <a:cubicBezTo>
                    <a:pt x="922" y="476"/>
                    <a:pt x="997" y="521"/>
                    <a:pt x="1074" y="574"/>
                  </a:cubicBezTo>
                  <a:cubicBezTo>
                    <a:pt x="1032" y="606"/>
                    <a:pt x="990" y="641"/>
                    <a:pt x="949" y="677"/>
                  </a:cubicBezTo>
                  <a:cubicBezTo>
                    <a:pt x="893" y="681"/>
                    <a:pt x="839" y="686"/>
                    <a:pt x="787" y="693"/>
                  </a:cubicBezTo>
                  <a:cubicBezTo>
                    <a:pt x="804" y="599"/>
                    <a:pt x="825" y="514"/>
                    <a:pt x="850" y="440"/>
                  </a:cubicBezTo>
                  <a:close/>
                  <a:moveTo>
                    <a:pt x="1142" y="80"/>
                  </a:moveTo>
                  <a:lnTo>
                    <a:pt x="1142" y="80"/>
                  </a:lnTo>
                  <a:cubicBezTo>
                    <a:pt x="1235" y="80"/>
                    <a:pt x="1331" y="184"/>
                    <a:pt x="1405" y="364"/>
                  </a:cubicBezTo>
                  <a:cubicBezTo>
                    <a:pt x="1320" y="406"/>
                    <a:pt x="1231" y="460"/>
                    <a:pt x="1142" y="524"/>
                  </a:cubicBezTo>
                  <a:cubicBezTo>
                    <a:pt x="1052" y="460"/>
                    <a:pt x="963" y="406"/>
                    <a:pt x="878" y="364"/>
                  </a:cubicBezTo>
                  <a:cubicBezTo>
                    <a:pt x="952" y="184"/>
                    <a:pt x="1049" y="80"/>
                    <a:pt x="1142" y="80"/>
                  </a:cubicBezTo>
                  <a:close/>
                  <a:moveTo>
                    <a:pt x="1496" y="693"/>
                  </a:moveTo>
                  <a:lnTo>
                    <a:pt x="1496" y="693"/>
                  </a:lnTo>
                  <a:cubicBezTo>
                    <a:pt x="1444" y="686"/>
                    <a:pt x="1390" y="681"/>
                    <a:pt x="1335" y="677"/>
                  </a:cubicBezTo>
                  <a:cubicBezTo>
                    <a:pt x="1293" y="641"/>
                    <a:pt x="1251" y="606"/>
                    <a:pt x="1210" y="574"/>
                  </a:cubicBezTo>
                  <a:cubicBezTo>
                    <a:pt x="1286" y="521"/>
                    <a:pt x="1361" y="476"/>
                    <a:pt x="1433" y="440"/>
                  </a:cubicBezTo>
                  <a:cubicBezTo>
                    <a:pt x="1458" y="514"/>
                    <a:pt x="1480" y="599"/>
                    <a:pt x="1496" y="693"/>
                  </a:cubicBezTo>
                  <a:close/>
                  <a:moveTo>
                    <a:pt x="1431" y="765"/>
                  </a:moveTo>
                  <a:lnTo>
                    <a:pt x="1431" y="765"/>
                  </a:lnTo>
                  <a:cubicBezTo>
                    <a:pt x="1458" y="768"/>
                    <a:pt x="1484" y="771"/>
                    <a:pt x="1509" y="775"/>
                  </a:cubicBezTo>
                  <a:cubicBezTo>
                    <a:pt x="1513" y="800"/>
                    <a:pt x="1516" y="826"/>
                    <a:pt x="1519" y="853"/>
                  </a:cubicBezTo>
                  <a:cubicBezTo>
                    <a:pt x="1505" y="838"/>
                    <a:pt x="1490" y="823"/>
                    <a:pt x="1476" y="809"/>
                  </a:cubicBezTo>
                  <a:cubicBezTo>
                    <a:pt x="1461" y="794"/>
                    <a:pt x="1446" y="779"/>
                    <a:pt x="1431" y="765"/>
                  </a:cubicBezTo>
                  <a:close/>
                  <a:moveTo>
                    <a:pt x="1081" y="671"/>
                  </a:moveTo>
                  <a:lnTo>
                    <a:pt x="1081" y="671"/>
                  </a:lnTo>
                  <a:cubicBezTo>
                    <a:pt x="1101" y="655"/>
                    <a:pt x="1121" y="639"/>
                    <a:pt x="1142" y="623"/>
                  </a:cubicBezTo>
                  <a:cubicBezTo>
                    <a:pt x="1162" y="639"/>
                    <a:pt x="1182" y="655"/>
                    <a:pt x="1203" y="671"/>
                  </a:cubicBezTo>
                  <a:cubicBezTo>
                    <a:pt x="1182" y="670"/>
                    <a:pt x="1162" y="670"/>
                    <a:pt x="1142" y="670"/>
                  </a:cubicBezTo>
                  <a:cubicBezTo>
                    <a:pt x="1121" y="670"/>
                    <a:pt x="1101" y="670"/>
                    <a:pt x="1081" y="671"/>
                  </a:cubicBezTo>
                  <a:close/>
                  <a:moveTo>
                    <a:pt x="764" y="853"/>
                  </a:moveTo>
                  <a:lnTo>
                    <a:pt x="764" y="853"/>
                  </a:lnTo>
                  <a:cubicBezTo>
                    <a:pt x="767" y="826"/>
                    <a:pt x="770" y="800"/>
                    <a:pt x="774" y="775"/>
                  </a:cubicBezTo>
                  <a:cubicBezTo>
                    <a:pt x="799" y="771"/>
                    <a:pt x="826" y="768"/>
                    <a:pt x="852" y="765"/>
                  </a:cubicBezTo>
                  <a:cubicBezTo>
                    <a:pt x="837" y="779"/>
                    <a:pt x="822" y="794"/>
                    <a:pt x="808" y="809"/>
                  </a:cubicBezTo>
                  <a:cubicBezTo>
                    <a:pt x="793" y="823"/>
                    <a:pt x="779" y="838"/>
                    <a:pt x="764" y="853"/>
                  </a:cubicBezTo>
                  <a:close/>
                  <a:moveTo>
                    <a:pt x="852" y="1520"/>
                  </a:moveTo>
                  <a:lnTo>
                    <a:pt x="852" y="1520"/>
                  </a:lnTo>
                  <a:cubicBezTo>
                    <a:pt x="826" y="1517"/>
                    <a:pt x="799" y="1514"/>
                    <a:pt x="774" y="1510"/>
                  </a:cubicBezTo>
                  <a:cubicBezTo>
                    <a:pt x="770" y="1485"/>
                    <a:pt x="767" y="1459"/>
                    <a:pt x="764" y="1432"/>
                  </a:cubicBezTo>
                  <a:cubicBezTo>
                    <a:pt x="779" y="1447"/>
                    <a:pt x="793" y="1462"/>
                    <a:pt x="808" y="1476"/>
                  </a:cubicBezTo>
                  <a:cubicBezTo>
                    <a:pt x="822" y="1491"/>
                    <a:pt x="837" y="1506"/>
                    <a:pt x="852" y="1520"/>
                  </a:cubicBezTo>
                  <a:close/>
                  <a:moveTo>
                    <a:pt x="1203" y="1614"/>
                  </a:moveTo>
                  <a:lnTo>
                    <a:pt x="1203" y="1614"/>
                  </a:lnTo>
                  <a:cubicBezTo>
                    <a:pt x="1182" y="1630"/>
                    <a:pt x="1162" y="1646"/>
                    <a:pt x="1142" y="1662"/>
                  </a:cubicBezTo>
                  <a:cubicBezTo>
                    <a:pt x="1121" y="1646"/>
                    <a:pt x="1101" y="1630"/>
                    <a:pt x="1081" y="1614"/>
                  </a:cubicBezTo>
                  <a:cubicBezTo>
                    <a:pt x="1101" y="1615"/>
                    <a:pt x="1121" y="1615"/>
                    <a:pt x="1142" y="1615"/>
                  </a:cubicBezTo>
                  <a:cubicBezTo>
                    <a:pt x="1162" y="1615"/>
                    <a:pt x="1182" y="1615"/>
                    <a:pt x="1203" y="1614"/>
                  </a:cubicBezTo>
                  <a:close/>
                  <a:moveTo>
                    <a:pt x="1519" y="1432"/>
                  </a:moveTo>
                  <a:lnTo>
                    <a:pt x="1519" y="1432"/>
                  </a:lnTo>
                  <a:cubicBezTo>
                    <a:pt x="1516" y="1459"/>
                    <a:pt x="1513" y="1485"/>
                    <a:pt x="1509" y="1510"/>
                  </a:cubicBezTo>
                  <a:cubicBezTo>
                    <a:pt x="1484" y="1514"/>
                    <a:pt x="1458" y="1517"/>
                    <a:pt x="1431" y="1520"/>
                  </a:cubicBezTo>
                  <a:cubicBezTo>
                    <a:pt x="1446" y="1506"/>
                    <a:pt x="1461" y="1491"/>
                    <a:pt x="1476" y="1476"/>
                  </a:cubicBezTo>
                  <a:cubicBezTo>
                    <a:pt x="1490" y="1462"/>
                    <a:pt x="1505" y="1447"/>
                    <a:pt x="1519" y="1432"/>
                  </a:cubicBezTo>
                  <a:close/>
                  <a:moveTo>
                    <a:pt x="1419" y="1420"/>
                  </a:moveTo>
                  <a:lnTo>
                    <a:pt x="1419" y="1420"/>
                  </a:lnTo>
                  <a:cubicBezTo>
                    <a:pt x="1381" y="1458"/>
                    <a:pt x="1342" y="1495"/>
                    <a:pt x="1302" y="1530"/>
                  </a:cubicBezTo>
                  <a:cubicBezTo>
                    <a:pt x="1250" y="1533"/>
                    <a:pt x="1197" y="1535"/>
                    <a:pt x="1142" y="1535"/>
                  </a:cubicBezTo>
                  <a:cubicBezTo>
                    <a:pt x="1087" y="1535"/>
                    <a:pt x="1033" y="1533"/>
                    <a:pt x="981" y="1530"/>
                  </a:cubicBezTo>
                  <a:cubicBezTo>
                    <a:pt x="942" y="1495"/>
                    <a:pt x="903" y="1458"/>
                    <a:pt x="864" y="1420"/>
                  </a:cubicBezTo>
                  <a:cubicBezTo>
                    <a:pt x="826" y="1381"/>
                    <a:pt x="789" y="1342"/>
                    <a:pt x="754" y="1303"/>
                  </a:cubicBezTo>
                  <a:cubicBezTo>
                    <a:pt x="751" y="1251"/>
                    <a:pt x="749" y="1198"/>
                    <a:pt x="749" y="1143"/>
                  </a:cubicBezTo>
                  <a:cubicBezTo>
                    <a:pt x="749" y="1087"/>
                    <a:pt x="751" y="1034"/>
                    <a:pt x="754" y="982"/>
                  </a:cubicBezTo>
                  <a:cubicBezTo>
                    <a:pt x="789" y="943"/>
                    <a:pt x="825" y="904"/>
                    <a:pt x="864" y="865"/>
                  </a:cubicBezTo>
                  <a:cubicBezTo>
                    <a:pt x="903" y="827"/>
                    <a:pt x="942" y="790"/>
                    <a:pt x="981" y="755"/>
                  </a:cubicBezTo>
                  <a:cubicBezTo>
                    <a:pt x="1033" y="752"/>
                    <a:pt x="1087" y="750"/>
                    <a:pt x="1142" y="750"/>
                  </a:cubicBezTo>
                  <a:cubicBezTo>
                    <a:pt x="1197" y="750"/>
                    <a:pt x="1250" y="752"/>
                    <a:pt x="1302" y="755"/>
                  </a:cubicBezTo>
                  <a:cubicBezTo>
                    <a:pt x="1342" y="790"/>
                    <a:pt x="1381" y="827"/>
                    <a:pt x="1419" y="865"/>
                  </a:cubicBezTo>
                  <a:cubicBezTo>
                    <a:pt x="1458" y="904"/>
                    <a:pt x="1495" y="943"/>
                    <a:pt x="1529" y="982"/>
                  </a:cubicBezTo>
                  <a:cubicBezTo>
                    <a:pt x="1532" y="1034"/>
                    <a:pt x="1534" y="1087"/>
                    <a:pt x="1534" y="1143"/>
                  </a:cubicBezTo>
                  <a:cubicBezTo>
                    <a:pt x="1534" y="1198"/>
                    <a:pt x="1532" y="1251"/>
                    <a:pt x="1529" y="1303"/>
                  </a:cubicBezTo>
                  <a:cubicBezTo>
                    <a:pt x="1494" y="1342"/>
                    <a:pt x="1457" y="1381"/>
                    <a:pt x="1419" y="1420"/>
                  </a:cubicBezTo>
                  <a:close/>
                  <a:moveTo>
                    <a:pt x="1710" y="1075"/>
                  </a:moveTo>
                  <a:lnTo>
                    <a:pt x="1710" y="1075"/>
                  </a:lnTo>
                  <a:cubicBezTo>
                    <a:pt x="1678" y="1033"/>
                    <a:pt x="1644" y="991"/>
                    <a:pt x="1607" y="950"/>
                  </a:cubicBezTo>
                  <a:cubicBezTo>
                    <a:pt x="1604" y="894"/>
                    <a:pt x="1598" y="840"/>
                    <a:pt x="1591" y="788"/>
                  </a:cubicBezTo>
                  <a:cubicBezTo>
                    <a:pt x="1685" y="804"/>
                    <a:pt x="1770" y="826"/>
                    <a:pt x="1844" y="851"/>
                  </a:cubicBezTo>
                  <a:cubicBezTo>
                    <a:pt x="1808" y="924"/>
                    <a:pt x="1763" y="999"/>
                    <a:pt x="1710" y="1075"/>
                  </a:cubicBezTo>
                  <a:close/>
                  <a:moveTo>
                    <a:pt x="1711" y="1210"/>
                  </a:moveTo>
                  <a:lnTo>
                    <a:pt x="1711" y="1210"/>
                  </a:lnTo>
                  <a:cubicBezTo>
                    <a:pt x="1765" y="1288"/>
                    <a:pt x="1810" y="1363"/>
                    <a:pt x="1845" y="1434"/>
                  </a:cubicBezTo>
                  <a:cubicBezTo>
                    <a:pt x="1770" y="1459"/>
                    <a:pt x="1685" y="1481"/>
                    <a:pt x="1591" y="1497"/>
                  </a:cubicBezTo>
                  <a:cubicBezTo>
                    <a:pt x="1598" y="1445"/>
                    <a:pt x="1604" y="1391"/>
                    <a:pt x="1607" y="1335"/>
                  </a:cubicBezTo>
                  <a:cubicBezTo>
                    <a:pt x="1644" y="1294"/>
                    <a:pt x="1678" y="1252"/>
                    <a:pt x="1711" y="1210"/>
                  </a:cubicBezTo>
                  <a:close/>
                  <a:moveTo>
                    <a:pt x="1613" y="1080"/>
                  </a:moveTo>
                  <a:lnTo>
                    <a:pt x="1613" y="1080"/>
                  </a:lnTo>
                  <a:cubicBezTo>
                    <a:pt x="1630" y="1101"/>
                    <a:pt x="1646" y="1122"/>
                    <a:pt x="1661" y="1142"/>
                  </a:cubicBezTo>
                  <a:cubicBezTo>
                    <a:pt x="1646" y="1163"/>
                    <a:pt x="1630" y="1183"/>
                    <a:pt x="1613" y="1204"/>
                  </a:cubicBezTo>
                  <a:cubicBezTo>
                    <a:pt x="1614" y="1184"/>
                    <a:pt x="1614" y="1163"/>
                    <a:pt x="1614" y="1143"/>
                  </a:cubicBezTo>
                  <a:cubicBezTo>
                    <a:pt x="1614" y="1122"/>
                    <a:pt x="1614" y="1101"/>
                    <a:pt x="1613" y="1080"/>
                  </a:cubicBezTo>
                  <a:close/>
                  <a:moveTo>
                    <a:pt x="1756" y="345"/>
                  </a:moveTo>
                  <a:lnTo>
                    <a:pt x="1756" y="345"/>
                  </a:lnTo>
                  <a:cubicBezTo>
                    <a:pt x="1816" y="345"/>
                    <a:pt x="1862" y="361"/>
                    <a:pt x="1893" y="392"/>
                  </a:cubicBezTo>
                  <a:cubicBezTo>
                    <a:pt x="1959" y="458"/>
                    <a:pt x="1953" y="599"/>
                    <a:pt x="1878" y="779"/>
                  </a:cubicBezTo>
                  <a:cubicBezTo>
                    <a:pt x="1789" y="748"/>
                    <a:pt x="1689" y="723"/>
                    <a:pt x="1579" y="705"/>
                  </a:cubicBezTo>
                  <a:cubicBezTo>
                    <a:pt x="1561" y="596"/>
                    <a:pt x="1536" y="495"/>
                    <a:pt x="1505" y="407"/>
                  </a:cubicBezTo>
                  <a:cubicBezTo>
                    <a:pt x="1599" y="367"/>
                    <a:pt x="1684" y="345"/>
                    <a:pt x="1756" y="345"/>
                  </a:cubicBezTo>
                  <a:close/>
                  <a:moveTo>
                    <a:pt x="1952" y="807"/>
                  </a:moveTo>
                  <a:lnTo>
                    <a:pt x="1952" y="807"/>
                  </a:lnTo>
                  <a:cubicBezTo>
                    <a:pt x="2042" y="594"/>
                    <a:pt x="2041" y="427"/>
                    <a:pt x="1949" y="335"/>
                  </a:cubicBezTo>
                  <a:cubicBezTo>
                    <a:pt x="1903" y="289"/>
                    <a:pt x="1838" y="265"/>
                    <a:pt x="1756" y="265"/>
                  </a:cubicBezTo>
                  <a:cubicBezTo>
                    <a:pt x="1675" y="265"/>
                    <a:pt x="1580" y="289"/>
                    <a:pt x="1477" y="332"/>
                  </a:cubicBezTo>
                  <a:cubicBezTo>
                    <a:pt x="1392" y="126"/>
                    <a:pt x="1274" y="0"/>
                    <a:pt x="1142" y="0"/>
                  </a:cubicBezTo>
                  <a:cubicBezTo>
                    <a:pt x="1009" y="0"/>
                    <a:pt x="891" y="126"/>
                    <a:pt x="806" y="332"/>
                  </a:cubicBezTo>
                  <a:cubicBezTo>
                    <a:pt x="704" y="289"/>
                    <a:pt x="609" y="265"/>
                    <a:pt x="528" y="265"/>
                  </a:cubicBezTo>
                  <a:cubicBezTo>
                    <a:pt x="446" y="265"/>
                    <a:pt x="380" y="289"/>
                    <a:pt x="334" y="335"/>
                  </a:cubicBezTo>
                  <a:cubicBezTo>
                    <a:pt x="242" y="427"/>
                    <a:pt x="242" y="594"/>
                    <a:pt x="331" y="807"/>
                  </a:cubicBezTo>
                  <a:cubicBezTo>
                    <a:pt x="125" y="892"/>
                    <a:pt x="0" y="1010"/>
                    <a:pt x="0" y="1143"/>
                  </a:cubicBezTo>
                  <a:cubicBezTo>
                    <a:pt x="0" y="1275"/>
                    <a:pt x="125" y="1393"/>
                    <a:pt x="331" y="1478"/>
                  </a:cubicBezTo>
                  <a:cubicBezTo>
                    <a:pt x="246" y="1684"/>
                    <a:pt x="240" y="1856"/>
                    <a:pt x="334" y="1950"/>
                  </a:cubicBezTo>
                  <a:cubicBezTo>
                    <a:pt x="380" y="1996"/>
                    <a:pt x="446" y="2020"/>
                    <a:pt x="528" y="2020"/>
                  </a:cubicBezTo>
                  <a:cubicBezTo>
                    <a:pt x="609" y="2020"/>
                    <a:pt x="704" y="1996"/>
                    <a:pt x="806" y="1953"/>
                  </a:cubicBezTo>
                  <a:cubicBezTo>
                    <a:pt x="891" y="2159"/>
                    <a:pt x="1009" y="2284"/>
                    <a:pt x="1142" y="2284"/>
                  </a:cubicBezTo>
                  <a:cubicBezTo>
                    <a:pt x="1274" y="2284"/>
                    <a:pt x="1392" y="2159"/>
                    <a:pt x="1477" y="1953"/>
                  </a:cubicBezTo>
                  <a:cubicBezTo>
                    <a:pt x="1580" y="1996"/>
                    <a:pt x="1675" y="2020"/>
                    <a:pt x="1756" y="2020"/>
                  </a:cubicBezTo>
                  <a:cubicBezTo>
                    <a:pt x="1838" y="2020"/>
                    <a:pt x="1903" y="1996"/>
                    <a:pt x="1949" y="1950"/>
                  </a:cubicBezTo>
                  <a:cubicBezTo>
                    <a:pt x="2043" y="1856"/>
                    <a:pt x="2038" y="1684"/>
                    <a:pt x="1952" y="1478"/>
                  </a:cubicBezTo>
                  <a:cubicBezTo>
                    <a:pt x="2158" y="1393"/>
                    <a:pt x="2284" y="1275"/>
                    <a:pt x="2284" y="1143"/>
                  </a:cubicBezTo>
                  <a:cubicBezTo>
                    <a:pt x="2284" y="1010"/>
                    <a:pt x="2158" y="892"/>
                    <a:pt x="1952" y="807"/>
                  </a:cubicBezTo>
                  <a:close/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文本框 29"/>
            <p:cNvSpPr txBox="1"/>
            <p:nvPr/>
          </p:nvSpPr>
          <p:spPr>
            <a:xfrm>
              <a:off x="3353370" y="2050319"/>
              <a:ext cx="767575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「能力評估」服務申請表</a:t>
              </a:r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附表四</a:t>
              </a:r>
              <a:r>
                <a:rPr lang="en-US" altLang="zh-TW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】(</a:t>
              </a:r>
              <a:r>
                <a:rPr lang="zh-TW" altLang="en-US" sz="20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無需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者免附</a:t>
              </a:r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CN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91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10344816" cy="529569"/>
          </a:xfrm>
        </p:spPr>
        <p:txBody>
          <a:bodyPr>
            <a:normAutofit fontScale="92500" lnSpcReduction="20000"/>
          </a:bodyPr>
          <a:lstStyle/>
          <a:p>
            <a:r>
              <a:rPr kumimoji="1" lang="zh-TW" altLang="en-US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  ：</a:t>
            </a:r>
            <a:r>
              <a:rPr kumimoji="1" lang="en-US" altLang="zh-TW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kumimoji="1" lang="zh-TW" altLang="en-US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1" lang="en-US" altLang="zh-TW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kumimoji="1" lang="zh-TW" altLang="en-US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1" lang="en-US" altLang="zh-TW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kumimoji="1" lang="zh-TW" altLang="en-US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kumimoji="1" lang="en-US" altLang="zh-TW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星期六</a:t>
            </a:r>
            <a:r>
              <a:rPr kumimoji="1" lang="en-US" altLang="zh-TW" sz="3600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4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1798569" y="3295427"/>
            <a:ext cx="9374362" cy="3139321"/>
            <a:chOff x="2474844" y="3466877"/>
            <a:chExt cx="9374362" cy="3139321"/>
          </a:xfrm>
        </p:grpSpPr>
        <p:sp>
          <p:nvSpPr>
            <p:cNvPr id="6" name="矩形 5"/>
            <p:cNvSpPr/>
            <p:nvPr/>
          </p:nvSpPr>
          <p:spPr>
            <a:xfrm>
              <a:off x="2474844" y="3497739"/>
              <a:ext cx="9374362" cy="3071188"/>
            </a:xfrm>
            <a:prstGeom prst="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2986259" y="3466877"/>
              <a:ext cx="8345349" cy="3139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076325" indent="-1076325" defTabSz="608965">
                <a:lnSpc>
                  <a:spcPct val="150000"/>
                </a:lnSpc>
              </a:pPr>
              <a:r>
                <a:rPr lang="zh-TW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注意</a:t>
              </a:r>
              <a:r>
                <a:rPr lang="zh-TW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事項：</a:t>
              </a:r>
              <a:endPara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890588" indent="-530225" algn="just">
                <a:lnSpc>
                  <a:spcPct val="150000"/>
                </a:lnSpc>
                <a:buFont typeface="+mj-lt"/>
                <a:buAutoNum type="arabicPeriod"/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遲到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者仍可入試場評估，</a:t>
              </a:r>
              <a:r>
                <a:rPr kumimoji="1"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軟正黑體" panose="020B0604030504040204" pitchFamily="34" charset="-120"/>
                </a:rPr>
                <a:t>惟不得要求延長考試時間</a:t>
              </a:r>
              <a:r>
                <a:rPr lang="zh-TW" altLang="en-US" sz="2400" b="1" dirty="0">
                  <a:solidFill>
                    <a:schemeClr val="bg2">
                      <a:lumMod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890588" indent="-530225" algn="just">
                <a:lnSpc>
                  <a:spcPct val="150000"/>
                </a:lnSpc>
                <a:buFont typeface="+mj-lt"/>
                <a:buAutoNum type="arabicPeriod"/>
              </a:pP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未參加學習能力評估者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，仍可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參加職業能力評估，惟分數</a:t>
              </a:r>
              <a:r>
                <a:rPr kumimoji="1"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軟正黑體" panose="020B0604030504040204" pitchFamily="34" charset="-120"/>
                </a:rPr>
                <a:t>僅計算職業能力評估分數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890588" indent="-530225" algn="just">
                <a:lnSpc>
                  <a:spcPct val="150000"/>
                </a:lnSpc>
                <a:buFont typeface="+mj-lt"/>
                <a:buAutoNum type="arabicPeriod"/>
              </a:pPr>
              <a:r>
                <a:rPr kumimoji="1"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軟正黑體" panose="020B0604030504040204" pitchFamily="34" charset="-120"/>
                </a:rPr>
                <a:t>未參加能力評估者，不得參加唱名分發</a:t>
              </a:r>
              <a:r>
                <a:rPr lang="zh-TW" altLang="en-US" sz="2400" b="1" dirty="0" smtClean="0">
                  <a:solidFill>
                    <a:schemeClr val="bg2">
                      <a:lumMod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1223484" y="1228656"/>
            <a:ext cx="7164729" cy="1443522"/>
            <a:chOff x="335664" y="1276529"/>
            <a:chExt cx="7164729" cy="1443522"/>
          </a:xfrm>
        </p:grpSpPr>
        <p:sp>
          <p:nvSpPr>
            <p:cNvPr id="3" name="矩形 2"/>
            <p:cNvSpPr/>
            <p:nvPr/>
          </p:nvSpPr>
          <p:spPr>
            <a:xfrm>
              <a:off x="335664" y="1276529"/>
              <a:ext cx="7164729" cy="1443522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546124" y="1384172"/>
              <a:ext cx="6746714" cy="11324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93875" indent="-1793875" defTabSz="608965">
                <a:lnSpc>
                  <a:spcPct val="150000"/>
                </a:lnSpc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一、地點：依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「能力評估」通知單指定之地點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defTabSz="608965">
                <a:lnSpc>
                  <a:spcPct val="150000"/>
                </a:lnSpc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二、內容：基本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學習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能力、職業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能力評估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000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4" t="25733" r="18250" b="11999"/>
          <a:stretch/>
        </p:blipFill>
        <p:spPr bwMode="auto">
          <a:xfrm>
            <a:off x="3708399" y="2408030"/>
            <a:ext cx="7568639" cy="421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3" y="236936"/>
            <a:ext cx="8849391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能力評估服務申請</a:t>
            </a:r>
            <a:endParaRPr kumimoji="1" lang="en-US" altLang="zh-TW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51463" y="963401"/>
            <a:ext cx="100434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能力評估服務，所提之需求須檢附相關證明，且</a:t>
            </a:r>
            <a:r>
              <a:rPr lang="zh-TW" altLang="en-US" sz="28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</a:t>
            </a:r>
            <a:r>
              <a:rPr lang="zh-TW" altLang="en-US" sz="28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分區安置委員會</a:t>
            </a:r>
            <a:r>
              <a:rPr lang="zh-TW" altLang="en-US" sz="28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審查通過後方可</a:t>
            </a:r>
            <a:r>
              <a:rPr lang="zh-TW" altLang="en-US" sz="28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，申請表如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335279" y="4747859"/>
            <a:ext cx="11043921" cy="1414816"/>
            <a:chOff x="335279" y="4747859"/>
            <a:chExt cx="11043921" cy="1414816"/>
          </a:xfrm>
        </p:grpSpPr>
        <p:sp>
          <p:nvSpPr>
            <p:cNvPr id="26" name="矩形 25"/>
            <p:cNvSpPr/>
            <p:nvPr/>
          </p:nvSpPr>
          <p:spPr>
            <a:xfrm>
              <a:off x="4175760" y="5183334"/>
              <a:ext cx="7203440" cy="76026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3" name="群組 22"/>
            <p:cNvGrpSpPr/>
            <p:nvPr/>
          </p:nvGrpSpPr>
          <p:grpSpPr>
            <a:xfrm>
              <a:off x="335279" y="4747859"/>
              <a:ext cx="3241039" cy="1414816"/>
              <a:chOff x="5712776" y="1957341"/>
              <a:chExt cx="2211663" cy="1305510"/>
            </a:xfrm>
          </p:grpSpPr>
          <p:sp>
            <p:nvSpPr>
              <p:cNvPr id="24" name="直線圖說文字 2 23"/>
              <p:cNvSpPr/>
              <p:nvPr/>
            </p:nvSpPr>
            <p:spPr>
              <a:xfrm flipH="1">
                <a:off x="5712779" y="1957341"/>
                <a:ext cx="2211657" cy="1305510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37124"/>
                  <a:gd name="adj6" fmla="val -29850"/>
                </a:avLst>
              </a:prstGeom>
              <a:ln w="1905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" name="矩形 24"/>
              <p:cNvSpPr/>
              <p:nvPr/>
            </p:nvSpPr>
            <p:spPr>
              <a:xfrm flipH="1">
                <a:off x="5712776" y="1957341"/>
                <a:ext cx="2211663" cy="1221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/>
                <a:r>
                  <a:rPr kumimoji="1" lang="en-US" altLang="zh-TW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1.</a:t>
                </a:r>
                <a:r>
                  <a:rPr kumimoji="1" lang="zh-TW" altLang="en-US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陪同人員不得</a:t>
                </a:r>
                <a:r>
                  <a:rPr kumimoji="1"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有任何</a:t>
                </a:r>
                <a:r>
                  <a:rPr kumimoji="1" lang="zh-TW" altLang="en-US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干擾試場</a:t>
                </a:r>
                <a:r>
                  <a:rPr kumimoji="1" lang="zh-TW" altLang="en-US" sz="2000" b="1" dirty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之</a:t>
                </a:r>
                <a:r>
                  <a:rPr kumimoji="1" lang="zh-TW" altLang="en-US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行為。</a:t>
                </a:r>
                <a:endParaRPr kumimoji="1" lang="en-US" altLang="zh-TW" sz="20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177800" indent="-177800"/>
                <a:r>
                  <a:rPr kumimoji="1" lang="en-US" altLang="zh-TW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2.</a:t>
                </a:r>
                <a:r>
                  <a:rPr kumimoji="1" lang="zh-TW" altLang="en-US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申請陪同之學生將安排較後次序進行職業能力評估。</a:t>
                </a:r>
                <a:endParaRPr kumimoji="1" lang="en-US" altLang="zh-TW" sz="20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2540862"/>
            <a:ext cx="7193915" cy="431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8039766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能力評估服務申請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61402" y="953462"/>
            <a:ext cx="10043478" cy="13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申請能力評估服務，所提之需求須檢附相關證明，且</a:t>
            </a:r>
            <a:r>
              <a:rPr lang="zh-TW" altLang="en-US" sz="28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經分區安置委員會審查通過後方可提供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，申請表如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附表四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</p:txBody>
      </p:sp>
      <p:sp>
        <p:nvSpPr>
          <p:cNvPr id="26" name="矩形 25"/>
          <p:cNvSpPr/>
          <p:nvPr/>
        </p:nvSpPr>
        <p:spPr>
          <a:xfrm>
            <a:off x="4338320" y="3736156"/>
            <a:ext cx="6908800" cy="6326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1061400" y="2753328"/>
            <a:ext cx="10175560" cy="750163"/>
            <a:chOff x="1061400" y="2753328"/>
            <a:chExt cx="10175560" cy="750163"/>
          </a:xfrm>
        </p:grpSpPr>
        <p:sp>
          <p:nvSpPr>
            <p:cNvPr id="15" name="矩形 14"/>
            <p:cNvSpPr/>
            <p:nvPr/>
          </p:nvSpPr>
          <p:spPr>
            <a:xfrm>
              <a:off x="4338320" y="2753328"/>
              <a:ext cx="6898640" cy="74004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2" name="群組 11"/>
            <p:cNvGrpSpPr/>
            <p:nvPr/>
          </p:nvGrpSpPr>
          <p:grpSpPr>
            <a:xfrm>
              <a:off x="1061400" y="2795605"/>
              <a:ext cx="2140115" cy="707886"/>
              <a:chOff x="6207519" y="2305039"/>
              <a:chExt cx="1460400" cy="653196"/>
            </a:xfrm>
          </p:grpSpPr>
          <p:sp>
            <p:nvSpPr>
              <p:cNvPr id="13" name="直線圖說文字 2 12"/>
              <p:cNvSpPr/>
              <p:nvPr/>
            </p:nvSpPr>
            <p:spPr>
              <a:xfrm flipH="1">
                <a:off x="6207519" y="2321288"/>
                <a:ext cx="1460400" cy="636947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38102"/>
                  <a:gd name="adj6" fmla="val -58961"/>
                </a:avLst>
              </a:prstGeom>
              <a:ln w="1905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 flipH="1">
                <a:off x="6207521" y="2305039"/>
                <a:ext cx="1408399" cy="6531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zh-TW" altLang="en-US" sz="2000" b="1" dirty="0" smtClean="0">
                    <a:solidFill>
                      <a:schemeClr val="bg1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由鑑輔會協助國中檢附相關證明</a:t>
                </a:r>
                <a:endParaRPr kumimoji="1" lang="en-US" altLang="zh-TW" sz="20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989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1054383" y="953462"/>
            <a:ext cx="100434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安置作業方式：由分區主辦學校指定時間及地點，</a:t>
            </a:r>
            <a:r>
              <a:rPr lang="zh-TW" altLang="en-US" sz="28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現場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唱名分發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依照</a:t>
            </a:r>
            <a:r>
              <a:rPr lang="zh-TW" altLang="en-US" sz="28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能力評估結果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，選填志願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，未參加能力評估者不得參加唱名分發。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050165" y="2464904"/>
            <a:ext cx="9733792" cy="1997766"/>
            <a:chOff x="1050165" y="2464904"/>
            <a:chExt cx="9733792" cy="1997766"/>
          </a:xfrm>
        </p:grpSpPr>
        <p:sp>
          <p:nvSpPr>
            <p:cNvPr id="34" name="任意形状 6"/>
            <p:cNvSpPr/>
            <p:nvPr/>
          </p:nvSpPr>
          <p:spPr>
            <a:xfrm>
              <a:off x="1780922" y="2703444"/>
              <a:ext cx="9003035" cy="1759226"/>
            </a:xfrm>
            <a:custGeom>
              <a:avLst/>
              <a:gdLst>
                <a:gd name="connsiteX0" fmla="*/ 0 w 1685037"/>
                <a:gd name="connsiteY0" fmla="*/ 138980 h 1389803"/>
                <a:gd name="connsiteX1" fmla="*/ 138980 w 1685037"/>
                <a:gd name="connsiteY1" fmla="*/ 0 h 1389803"/>
                <a:gd name="connsiteX2" fmla="*/ 1546057 w 1685037"/>
                <a:gd name="connsiteY2" fmla="*/ 0 h 1389803"/>
                <a:gd name="connsiteX3" fmla="*/ 1685037 w 1685037"/>
                <a:gd name="connsiteY3" fmla="*/ 138980 h 1389803"/>
                <a:gd name="connsiteX4" fmla="*/ 1685037 w 1685037"/>
                <a:gd name="connsiteY4" fmla="*/ 1250823 h 1389803"/>
                <a:gd name="connsiteX5" fmla="*/ 1546057 w 1685037"/>
                <a:gd name="connsiteY5" fmla="*/ 1389803 h 1389803"/>
                <a:gd name="connsiteX6" fmla="*/ 138980 w 1685037"/>
                <a:gd name="connsiteY6" fmla="*/ 1389803 h 1389803"/>
                <a:gd name="connsiteX7" fmla="*/ 0 w 1685037"/>
                <a:gd name="connsiteY7" fmla="*/ 1250823 h 1389803"/>
                <a:gd name="connsiteX8" fmla="*/ 0 w 1685037"/>
                <a:gd name="connsiteY8" fmla="*/ 138980 h 138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5037" h="1389803">
                  <a:moveTo>
                    <a:pt x="0" y="138980"/>
                  </a:moveTo>
                  <a:cubicBezTo>
                    <a:pt x="0" y="62223"/>
                    <a:pt x="62223" y="0"/>
                    <a:pt x="138980" y="0"/>
                  </a:cubicBezTo>
                  <a:lnTo>
                    <a:pt x="1546057" y="0"/>
                  </a:lnTo>
                  <a:cubicBezTo>
                    <a:pt x="1622814" y="0"/>
                    <a:pt x="1685037" y="62223"/>
                    <a:pt x="1685037" y="138980"/>
                  </a:cubicBezTo>
                  <a:lnTo>
                    <a:pt x="1685037" y="1250823"/>
                  </a:lnTo>
                  <a:cubicBezTo>
                    <a:pt x="1685037" y="1327580"/>
                    <a:pt x="1622814" y="1389803"/>
                    <a:pt x="1546057" y="1389803"/>
                  </a:cubicBezTo>
                  <a:lnTo>
                    <a:pt x="138980" y="1389803"/>
                  </a:lnTo>
                  <a:cubicBezTo>
                    <a:pt x="62223" y="1389803"/>
                    <a:pt x="0" y="1327580"/>
                    <a:pt x="0" y="1250823"/>
                  </a:cubicBezTo>
                  <a:lnTo>
                    <a:pt x="0" y="13898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9133" tIns="89133" rIns="89133" bIns="386948" numCol="1" spcCol="1270" anchor="t" anchorCtr="0">
              <a:noAutofit/>
            </a:bodyPr>
            <a:lstStyle/>
            <a:p>
              <a:pPr marL="357188" lvl="1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zh-CN" sz="2200" b="1" kern="12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447675" lvl="1" indent="-268288" defTabSz="1333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達標準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者，方可安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置高級中等學校集中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式特殊教育班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</a:p>
            <a:p>
              <a:pPr marL="447675" lvl="1" indent="-268288" defTabSz="1333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未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達標準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者，得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由分區安置委員會決議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安置國立特殊教育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學校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57188" lvl="1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zh-CN" altLang="en-US" sz="2200" b="1" kern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任意形状 10"/>
            <p:cNvSpPr/>
            <p:nvPr/>
          </p:nvSpPr>
          <p:spPr>
            <a:xfrm>
              <a:off x="1050165" y="2464904"/>
              <a:ext cx="5969472" cy="498993"/>
            </a:xfrm>
            <a:custGeom>
              <a:avLst/>
              <a:gdLst>
                <a:gd name="connsiteX0" fmla="*/ 0 w 1497810"/>
                <a:gd name="connsiteY0" fmla="*/ 59563 h 595630"/>
                <a:gd name="connsiteX1" fmla="*/ 59563 w 1497810"/>
                <a:gd name="connsiteY1" fmla="*/ 0 h 595630"/>
                <a:gd name="connsiteX2" fmla="*/ 1438247 w 1497810"/>
                <a:gd name="connsiteY2" fmla="*/ 0 h 595630"/>
                <a:gd name="connsiteX3" fmla="*/ 1497810 w 1497810"/>
                <a:gd name="connsiteY3" fmla="*/ 59563 h 595630"/>
                <a:gd name="connsiteX4" fmla="*/ 1497810 w 1497810"/>
                <a:gd name="connsiteY4" fmla="*/ 536067 h 595630"/>
                <a:gd name="connsiteX5" fmla="*/ 1438247 w 1497810"/>
                <a:gd name="connsiteY5" fmla="*/ 595630 h 595630"/>
                <a:gd name="connsiteX6" fmla="*/ 59563 w 1497810"/>
                <a:gd name="connsiteY6" fmla="*/ 595630 h 595630"/>
                <a:gd name="connsiteX7" fmla="*/ 0 w 1497810"/>
                <a:gd name="connsiteY7" fmla="*/ 536067 h 595630"/>
                <a:gd name="connsiteX8" fmla="*/ 0 w 1497810"/>
                <a:gd name="connsiteY8" fmla="*/ 59563 h 595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10" h="595630">
                  <a:moveTo>
                    <a:pt x="0" y="59563"/>
                  </a:moveTo>
                  <a:cubicBezTo>
                    <a:pt x="0" y="26667"/>
                    <a:pt x="26667" y="0"/>
                    <a:pt x="59563" y="0"/>
                  </a:cubicBezTo>
                  <a:lnTo>
                    <a:pt x="1438247" y="0"/>
                  </a:lnTo>
                  <a:cubicBezTo>
                    <a:pt x="1471143" y="0"/>
                    <a:pt x="1497810" y="26667"/>
                    <a:pt x="1497810" y="59563"/>
                  </a:cubicBezTo>
                  <a:lnTo>
                    <a:pt x="1497810" y="536067"/>
                  </a:lnTo>
                  <a:cubicBezTo>
                    <a:pt x="1497810" y="568963"/>
                    <a:pt x="1471143" y="595630"/>
                    <a:pt x="1438247" y="595630"/>
                  </a:cubicBezTo>
                  <a:lnTo>
                    <a:pt x="59563" y="595630"/>
                  </a:lnTo>
                  <a:cubicBezTo>
                    <a:pt x="26667" y="595630"/>
                    <a:pt x="0" y="568963"/>
                    <a:pt x="0" y="536067"/>
                  </a:cubicBezTo>
                  <a:lnTo>
                    <a:pt x="0" y="59563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0310" tIns="59355" rIns="80310" bIns="593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分區安置委員會訂定分區切截點安置標準</a:t>
              </a:r>
              <a:endParaRPr lang="zh-CN" altLang="en-US" sz="2400" kern="1200" dirty="0"/>
            </a:p>
          </p:txBody>
        </p:sp>
      </p:grpSp>
      <p:sp>
        <p:nvSpPr>
          <p:cNvPr id="61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9944766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分區安置作業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唱名分發</a:t>
            </a:r>
            <a:endParaRPr kumimoji="1"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1040226" y="4853419"/>
            <a:ext cx="9743732" cy="1842656"/>
            <a:chOff x="1050165" y="2464904"/>
            <a:chExt cx="9743732" cy="1298903"/>
          </a:xfrm>
        </p:grpSpPr>
        <p:sp>
          <p:nvSpPr>
            <p:cNvPr id="64" name="任意形状 6"/>
            <p:cNvSpPr/>
            <p:nvPr/>
          </p:nvSpPr>
          <p:spPr>
            <a:xfrm>
              <a:off x="1780923" y="2703445"/>
              <a:ext cx="9012974" cy="1060362"/>
            </a:xfrm>
            <a:custGeom>
              <a:avLst/>
              <a:gdLst>
                <a:gd name="connsiteX0" fmla="*/ 0 w 1685037"/>
                <a:gd name="connsiteY0" fmla="*/ 138980 h 1389803"/>
                <a:gd name="connsiteX1" fmla="*/ 138980 w 1685037"/>
                <a:gd name="connsiteY1" fmla="*/ 0 h 1389803"/>
                <a:gd name="connsiteX2" fmla="*/ 1546057 w 1685037"/>
                <a:gd name="connsiteY2" fmla="*/ 0 h 1389803"/>
                <a:gd name="connsiteX3" fmla="*/ 1685037 w 1685037"/>
                <a:gd name="connsiteY3" fmla="*/ 138980 h 1389803"/>
                <a:gd name="connsiteX4" fmla="*/ 1685037 w 1685037"/>
                <a:gd name="connsiteY4" fmla="*/ 1250823 h 1389803"/>
                <a:gd name="connsiteX5" fmla="*/ 1546057 w 1685037"/>
                <a:gd name="connsiteY5" fmla="*/ 1389803 h 1389803"/>
                <a:gd name="connsiteX6" fmla="*/ 138980 w 1685037"/>
                <a:gd name="connsiteY6" fmla="*/ 1389803 h 1389803"/>
                <a:gd name="connsiteX7" fmla="*/ 0 w 1685037"/>
                <a:gd name="connsiteY7" fmla="*/ 1250823 h 1389803"/>
                <a:gd name="connsiteX8" fmla="*/ 0 w 1685037"/>
                <a:gd name="connsiteY8" fmla="*/ 138980 h 138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5037" h="1389803">
                  <a:moveTo>
                    <a:pt x="0" y="138980"/>
                  </a:moveTo>
                  <a:cubicBezTo>
                    <a:pt x="0" y="62223"/>
                    <a:pt x="62223" y="0"/>
                    <a:pt x="138980" y="0"/>
                  </a:cubicBezTo>
                  <a:lnTo>
                    <a:pt x="1546057" y="0"/>
                  </a:lnTo>
                  <a:cubicBezTo>
                    <a:pt x="1622814" y="0"/>
                    <a:pt x="1685037" y="62223"/>
                    <a:pt x="1685037" y="138980"/>
                  </a:cubicBezTo>
                  <a:lnTo>
                    <a:pt x="1685037" y="1250823"/>
                  </a:lnTo>
                  <a:cubicBezTo>
                    <a:pt x="1685037" y="1327580"/>
                    <a:pt x="1622814" y="1389803"/>
                    <a:pt x="1546057" y="1389803"/>
                  </a:cubicBezTo>
                  <a:lnTo>
                    <a:pt x="138980" y="1389803"/>
                  </a:lnTo>
                  <a:cubicBezTo>
                    <a:pt x="62223" y="1389803"/>
                    <a:pt x="0" y="1327580"/>
                    <a:pt x="0" y="1250823"/>
                  </a:cubicBezTo>
                  <a:lnTo>
                    <a:pt x="0" y="138980"/>
                  </a:lnTo>
                  <a:close/>
                </a:path>
              </a:pathLst>
            </a:cu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89133" tIns="89133" rIns="89133" bIns="386948" numCol="1" spcCol="1270" anchor="t" anchorCtr="0">
              <a:noAutofit/>
            </a:bodyPr>
            <a:lstStyle/>
            <a:p>
              <a:pPr marL="179388" lvl="1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zh-CN" sz="1600" b="1" kern="12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179388" lvl="1" defTabSz="1333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依職業能力、實用語文、實用數學及社會適應之成績高低排序現場唱名分發</a:t>
              </a:r>
              <a:endParaRPr lang="zh-CN" altLang="en-US" sz="2400" kern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" name="任意形状 10"/>
            <p:cNvSpPr/>
            <p:nvPr/>
          </p:nvSpPr>
          <p:spPr>
            <a:xfrm>
              <a:off x="1050165" y="2464904"/>
              <a:ext cx="3023774" cy="498993"/>
            </a:xfrm>
            <a:custGeom>
              <a:avLst/>
              <a:gdLst>
                <a:gd name="connsiteX0" fmla="*/ 0 w 1497810"/>
                <a:gd name="connsiteY0" fmla="*/ 59563 h 595630"/>
                <a:gd name="connsiteX1" fmla="*/ 59563 w 1497810"/>
                <a:gd name="connsiteY1" fmla="*/ 0 h 595630"/>
                <a:gd name="connsiteX2" fmla="*/ 1438247 w 1497810"/>
                <a:gd name="connsiteY2" fmla="*/ 0 h 595630"/>
                <a:gd name="connsiteX3" fmla="*/ 1497810 w 1497810"/>
                <a:gd name="connsiteY3" fmla="*/ 59563 h 595630"/>
                <a:gd name="connsiteX4" fmla="*/ 1497810 w 1497810"/>
                <a:gd name="connsiteY4" fmla="*/ 536067 h 595630"/>
                <a:gd name="connsiteX5" fmla="*/ 1438247 w 1497810"/>
                <a:gd name="connsiteY5" fmla="*/ 595630 h 595630"/>
                <a:gd name="connsiteX6" fmla="*/ 59563 w 1497810"/>
                <a:gd name="connsiteY6" fmla="*/ 595630 h 595630"/>
                <a:gd name="connsiteX7" fmla="*/ 0 w 1497810"/>
                <a:gd name="connsiteY7" fmla="*/ 536067 h 595630"/>
                <a:gd name="connsiteX8" fmla="*/ 0 w 1497810"/>
                <a:gd name="connsiteY8" fmla="*/ 59563 h 595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10" h="595630">
                  <a:moveTo>
                    <a:pt x="0" y="59563"/>
                  </a:moveTo>
                  <a:cubicBezTo>
                    <a:pt x="0" y="26667"/>
                    <a:pt x="26667" y="0"/>
                    <a:pt x="59563" y="0"/>
                  </a:cubicBezTo>
                  <a:lnTo>
                    <a:pt x="1438247" y="0"/>
                  </a:lnTo>
                  <a:cubicBezTo>
                    <a:pt x="1471143" y="0"/>
                    <a:pt x="1497810" y="26667"/>
                    <a:pt x="1497810" y="59563"/>
                  </a:cubicBezTo>
                  <a:lnTo>
                    <a:pt x="1497810" y="536067"/>
                  </a:lnTo>
                  <a:cubicBezTo>
                    <a:pt x="1497810" y="568963"/>
                    <a:pt x="1471143" y="595630"/>
                    <a:pt x="1438247" y="595630"/>
                  </a:cubicBezTo>
                  <a:lnTo>
                    <a:pt x="59563" y="595630"/>
                  </a:lnTo>
                  <a:cubicBezTo>
                    <a:pt x="26667" y="595630"/>
                    <a:pt x="0" y="568963"/>
                    <a:pt x="0" y="536067"/>
                  </a:cubicBezTo>
                  <a:lnTo>
                    <a:pt x="0" y="59563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80310" tIns="59355" rIns="80310" bIns="59355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能力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評估</a:t>
              </a:r>
              <a:r>
                <a:rPr lang="zh-TW" altLang="en-US" sz="2400" b="1" u="sng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結果相同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時</a:t>
              </a:r>
              <a:endParaRPr lang="zh-CN" alt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1627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030287" y="964095"/>
            <a:ext cx="10449409" cy="3468757"/>
            <a:chOff x="1050165" y="2415200"/>
            <a:chExt cx="10449409" cy="3468757"/>
          </a:xfrm>
        </p:grpSpPr>
        <p:sp>
          <p:nvSpPr>
            <p:cNvPr id="34" name="任意形状 6"/>
            <p:cNvSpPr/>
            <p:nvPr/>
          </p:nvSpPr>
          <p:spPr>
            <a:xfrm>
              <a:off x="1780922" y="2613993"/>
              <a:ext cx="9718652" cy="3269964"/>
            </a:xfrm>
            <a:custGeom>
              <a:avLst/>
              <a:gdLst>
                <a:gd name="connsiteX0" fmla="*/ 0 w 1685037"/>
                <a:gd name="connsiteY0" fmla="*/ 138980 h 1389803"/>
                <a:gd name="connsiteX1" fmla="*/ 138980 w 1685037"/>
                <a:gd name="connsiteY1" fmla="*/ 0 h 1389803"/>
                <a:gd name="connsiteX2" fmla="*/ 1546057 w 1685037"/>
                <a:gd name="connsiteY2" fmla="*/ 0 h 1389803"/>
                <a:gd name="connsiteX3" fmla="*/ 1685037 w 1685037"/>
                <a:gd name="connsiteY3" fmla="*/ 138980 h 1389803"/>
                <a:gd name="connsiteX4" fmla="*/ 1685037 w 1685037"/>
                <a:gd name="connsiteY4" fmla="*/ 1250823 h 1389803"/>
                <a:gd name="connsiteX5" fmla="*/ 1546057 w 1685037"/>
                <a:gd name="connsiteY5" fmla="*/ 1389803 h 1389803"/>
                <a:gd name="connsiteX6" fmla="*/ 138980 w 1685037"/>
                <a:gd name="connsiteY6" fmla="*/ 1389803 h 1389803"/>
                <a:gd name="connsiteX7" fmla="*/ 0 w 1685037"/>
                <a:gd name="connsiteY7" fmla="*/ 1250823 h 1389803"/>
                <a:gd name="connsiteX8" fmla="*/ 0 w 1685037"/>
                <a:gd name="connsiteY8" fmla="*/ 138980 h 138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5037" h="1389803">
                  <a:moveTo>
                    <a:pt x="0" y="138980"/>
                  </a:moveTo>
                  <a:cubicBezTo>
                    <a:pt x="0" y="62223"/>
                    <a:pt x="62223" y="0"/>
                    <a:pt x="138980" y="0"/>
                  </a:cubicBezTo>
                  <a:lnTo>
                    <a:pt x="1546057" y="0"/>
                  </a:lnTo>
                  <a:cubicBezTo>
                    <a:pt x="1622814" y="0"/>
                    <a:pt x="1685037" y="62223"/>
                    <a:pt x="1685037" y="138980"/>
                  </a:cubicBezTo>
                  <a:lnTo>
                    <a:pt x="1685037" y="1250823"/>
                  </a:lnTo>
                  <a:cubicBezTo>
                    <a:pt x="1685037" y="1327580"/>
                    <a:pt x="1622814" y="1389803"/>
                    <a:pt x="1546057" y="1389803"/>
                  </a:cubicBezTo>
                  <a:lnTo>
                    <a:pt x="138980" y="1389803"/>
                  </a:lnTo>
                  <a:cubicBezTo>
                    <a:pt x="62223" y="1389803"/>
                    <a:pt x="0" y="1327580"/>
                    <a:pt x="0" y="1250823"/>
                  </a:cubicBezTo>
                  <a:lnTo>
                    <a:pt x="0" y="138980"/>
                  </a:lnTo>
                  <a:close/>
                </a:path>
              </a:pathLst>
            </a:cu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9133" tIns="89133" rIns="89133" bIns="386948" numCol="1" spcCol="1270" anchor="t" anchorCtr="0">
              <a:noAutofit/>
            </a:bodyPr>
            <a:lstStyle/>
            <a:p>
              <a:pPr marL="447675" lvl="1" indent="-268288" defTabSz="1333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zh-TW" sz="2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60000" lvl="1" indent="-268288" defTabSz="1333500">
                <a:spcBef>
                  <a:spcPts val="600"/>
                </a:spcBef>
                <a:spcAft>
                  <a:spcPts val="600"/>
                </a:spcAft>
              </a:pPr>
              <a:endParaRPr lang="en-US" altLang="zh-TW" sz="7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60000" lvl="1" indent="-268288" algn="just" defTabSz="1333500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 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未能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親自到場者，應填寫委託書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附件一</a:t>
              </a: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委託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原就讀國中之教師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、特教組長、輔導主任</a:t>
              </a:r>
              <a:r>
                <a:rPr lang="zh-TW" altLang="en-US" sz="2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學校相關人員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到場，</a:t>
              </a:r>
              <a:r>
                <a:rPr lang="zh-TW" altLang="en-US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每一志願均需敘明「學校</a:t>
              </a:r>
              <a:r>
                <a:rPr lang="en-US" altLang="zh-TW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科別</a:t>
              </a:r>
              <a:r>
                <a:rPr lang="zh-TW" altLang="en-US" sz="2400" b="1" u="sng" dirty="0" smtClean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」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60000" lvl="1" indent="-268288" algn="just" defTabSz="1333500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未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到場又未能完成委託程序者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，需自行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選擇其他入學管道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升學。</a:t>
              </a:r>
              <a:endPara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360000" lvl="1" indent="-268288" algn="just" defTabSz="1333500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 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現場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唱名三次仍未到場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不接受分發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視同放棄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唱名資格；惟若有特殊原因，依分區安置委員會決議辦理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</a:p>
          </p:txBody>
        </p:sp>
        <p:sp>
          <p:nvSpPr>
            <p:cNvPr id="35" name="任意形状 10"/>
            <p:cNvSpPr/>
            <p:nvPr/>
          </p:nvSpPr>
          <p:spPr>
            <a:xfrm>
              <a:off x="1050165" y="2415200"/>
              <a:ext cx="2063895" cy="568576"/>
            </a:xfrm>
            <a:custGeom>
              <a:avLst/>
              <a:gdLst>
                <a:gd name="connsiteX0" fmla="*/ 0 w 1497810"/>
                <a:gd name="connsiteY0" fmla="*/ 59563 h 595630"/>
                <a:gd name="connsiteX1" fmla="*/ 59563 w 1497810"/>
                <a:gd name="connsiteY1" fmla="*/ 0 h 595630"/>
                <a:gd name="connsiteX2" fmla="*/ 1438247 w 1497810"/>
                <a:gd name="connsiteY2" fmla="*/ 0 h 595630"/>
                <a:gd name="connsiteX3" fmla="*/ 1497810 w 1497810"/>
                <a:gd name="connsiteY3" fmla="*/ 59563 h 595630"/>
                <a:gd name="connsiteX4" fmla="*/ 1497810 w 1497810"/>
                <a:gd name="connsiteY4" fmla="*/ 536067 h 595630"/>
                <a:gd name="connsiteX5" fmla="*/ 1438247 w 1497810"/>
                <a:gd name="connsiteY5" fmla="*/ 595630 h 595630"/>
                <a:gd name="connsiteX6" fmla="*/ 59563 w 1497810"/>
                <a:gd name="connsiteY6" fmla="*/ 595630 h 595630"/>
                <a:gd name="connsiteX7" fmla="*/ 0 w 1497810"/>
                <a:gd name="connsiteY7" fmla="*/ 536067 h 595630"/>
                <a:gd name="connsiteX8" fmla="*/ 0 w 1497810"/>
                <a:gd name="connsiteY8" fmla="*/ 59563 h 595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10" h="595630">
                  <a:moveTo>
                    <a:pt x="0" y="59563"/>
                  </a:moveTo>
                  <a:cubicBezTo>
                    <a:pt x="0" y="26667"/>
                    <a:pt x="26667" y="0"/>
                    <a:pt x="59563" y="0"/>
                  </a:cubicBezTo>
                  <a:lnTo>
                    <a:pt x="1438247" y="0"/>
                  </a:lnTo>
                  <a:cubicBezTo>
                    <a:pt x="1471143" y="0"/>
                    <a:pt x="1497810" y="26667"/>
                    <a:pt x="1497810" y="59563"/>
                  </a:cubicBezTo>
                  <a:lnTo>
                    <a:pt x="1497810" y="536067"/>
                  </a:lnTo>
                  <a:cubicBezTo>
                    <a:pt x="1497810" y="568963"/>
                    <a:pt x="1471143" y="595630"/>
                    <a:pt x="1438247" y="595630"/>
                  </a:cubicBezTo>
                  <a:lnTo>
                    <a:pt x="59563" y="595630"/>
                  </a:lnTo>
                  <a:cubicBezTo>
                    <a:pt x="26667" y="595630"/>
                    <a:pt x="0" y="568963"/>
                    <a:pt x="0" y="536067"/>
                  </a:cubicBezTo>
                  <a:lnTo>
                    <a:pt x="0" y="59563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80310" tIns="59355" rIns="80310" bIns="59355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唱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名分發作業</a:t>
              </a:r>
              <a:endParaRPr lang="zh-CN" altLang="en-US" sz="2400" kern="1200" dirty="0"/>
            </a:p>
          </p:txBody>
        </p:sp>
      </p:grpSp>
      <p:sp>
        <p:nvSpPr>
          <p:cNvPr id="61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4" y="236936"/>
            <a:ext cx="9639966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分區安置作業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唱名分發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1" lang="en-US" altLang="zh-TW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3" name="群組 62"/>
          <p:cNvGrpSpPr/>
          <p:nvPr/>
        </p:nvGrpSpPr>
        <p:grpSpPr>
          <a:xfrm>
            <a:off x="1030288" y="4853416"/>
            <a:ext cx="10459347" cy="1646774"/>
            <a:chOff x="1050166" y="2464904"/>
            <a:chExt cx="10459347" cy="1308290"/>
          </a:xfrm>
        </p:grpSpPr>
        <p:sp>
          <p:nvSpPr>
            <p:cNvPr id="64" name="任意形状 6"/>
            <p:cNvSpPr/>
            <p:nvPr/>
          </p:nvSpPr>
          <p:spPr>
            <a:xfrm>
              <a:off x="1780922" y="2703445"/>
              <a:ext cx="9728591" cy="1069749"/>
            </a:xfrm>
            <a:custGeom>
              <a:avLst/>
              <a:gdLst>
                <a:gd name="connsiteX0" fmla="*/ 0 w 1685037"/>
                <a:gd name="connsiteY0" fmla="*/ 138980 h 1389803"/>
                <a:gd name="connsiteX1" fmla="*/ 138980 w 1685037"/>
                <a:gd name="connsiteY1" fmla="*/ 0 h 1389803"/>
                <a:gd name="connsiteX2" fmla="*/ 1546057 w 1685037"/>
                <a:gd name="connsiteY2" fmla="*/ 0 h 1389803"/>
                <a:gd name="connsiteX3" fmla="*/ 1685037 w 1685037"/>
                <a:gd name="connsiteY3" fmla="*/ 138980 h 1389803"/>
                <a:gd name="connsiteX4" fmla="*/ 1685037 w 1685037"/>
                <a:gd name="connsiteY4" fmla="*/ 1250823 h 1389803"/>
                <a:gd name="connsiteX5" fmla="*/ 1546057 w 1685037"/>
                <a:gd name="connsiteY5" fmla="*/ 1389803 h 1389803"/>
                <a:gd name="connsiteX6" fmla="*/ 138980 w 1685037"/>
                <a:gd name="connsiteY6" fmla="*/ 1389803 h 1389803"/>
                <a:gd name="connsiteX7" fmla="*/ 0 w 1685037"/>
                <a:gd name="connsiteY7" fmla="*/ 1250823 h 1389803"/>
                <a:gd name="connsiteX8" fmla="*/ 0 w 1685037"/>
                <a:gd name="connsiteY8" fmla="*/ 138980 h 1389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5037" h="1389803">
                  <a:moveTo>
                    <a:pt x="0" y="138980"/>
                  </a:moveTo>
                  <a:cubicBezTo>
                    <a:pt x="0" y="62223"/>
                    <a:pt x="62223" y="0"/>
                    <a:pt x="138980" y="0"/>
                  </a:cubicBezTo>
                  <a:lnTo>
                    <a:pt x="1546057" y="0"/>
                  </a:lnTo>
                  <a:cubicBezTo>
                    <a:pt x="1622814" y="0"/>
                    <a:pt x="1685037" y="62223"/>
                    <a:pt x="1685037" y="138980"/>
                  </a:cubicBezTo>
                  <a:lnTo>
                    <a:pt x="1685037" y="1250823"/>
                  </a:lnTo>
                  <a:cubicBezTo>
                    <a:pt x="1685037" y="1327580"/>
                    <a:pt x="1622814" y="1389803"/>
                    <a:pt x="1546057" y="1389803"/>
                  </a:cubicBezTo>
                  <a:lnTo>
                    <a:pt x="138980" y="1389803"/>
                  </a:lnTo>
                  <a:cubicBezTo>
                    <a:pt x="62223" y="1389803"/>
                    <a:pt x="0" y="1327580"/>
                    <a:pt x="0" y="1250823"/>
                  </a:cubicBezTo>
                  <a:lnTo>
                    <a:pt x="0" y="138980"/>
                  </a:lnTo>
                  <a:close/>
                </a:path>
              </a:pathLst>
            </a:cu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89133" tIns="89133" rIns="89133" bIns="386948" numCol="1" spcCol="1270" anchor="t" anchorCtr="0">
              <a:noAutofit/>
            </a:bodyPr>
            <a:lstStyle/>
            <a:p>
              <a:pPr marL="179388" lvl="1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altLang="zh-CN" sz="800" b="1" kern="12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179388" lvl="1" defTabSz="1333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經安置之學生，</a:t>
              </a:r>
              <a:r>
                <a:rPr lang="zh-TW" altLang="en-US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不得再要求改安置他校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集中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式特殊教育班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；即使他校辦理報到作業後，尚有缺額，亦</a:t>
              </a:r>
              <a:r>
                <a:rPr lang="zh-TW" altLang="en-US" sz="24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不予遞補</a:t>
              </a:r>
              <a:r>
                <a:rPr lang="zh-TW" altLang="en-US" sz="22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zh-CN" altLang="en-US" sz="2200" b="1" kern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" name="任意形状 10"/>
            <p:cNvSpPr/>
            <p:nvPr/>
          </p:nvSpPr>
          <p:spPr>
            <a:xfrm>
              <a:off x="1050166" y="2464904"/>
              <a:ext cx="1694440" cy="423918"/>
            </a:xfrm>
            <a:custGeom>
              <a:avLst/>
              <a:gdLst>
                <a:gd name="connsiteX0" fmla="*/ 0 w 1497810"/>
                <a:gd name="connsiteY0" fmla="*/ 59563 h 595630"/>
                <a:gd name="connsiteX1" fmla="*/ 59563 w 1497810"/>
                <a:gd name="connsiteY1" fmla="*/ 0 h 595630"/>
                <a:gd name="connsiteX2" fmla="*/ 1438247 w 1497810"/>
                <a:gd name="connsiteY2" fmla="*/ 0 h 595630"/>
                <a:gd name="connsiteX3" fmla="*/ 1497810 w 1497810"/>
                <a:gd name="connsiteY3" fmla="*/ 59563 h 595630"/>
                <a:gd name="connsiteX4" fmla="*/ 1497810 w 1497810"/>
                <a:gd name="connsiteY4" fmla="*/ 536067 h 595630"/>
                <a:gd name="connsiteX5" fmla="*/ 1438247 w 1497810"/>
                <a:gd name="connsiteY5" fmla="*/ 595630 h 595630"/>
                <a:gd name="connsiteX6" fmla="*/ 59563 w 1497810"/>
                <a:gd name="connsiteY6" fmla="*/ 595630 h 595630"/>
                <a:gd name="connsiteX7" fmla="*/ 0 w 1497810"/>
                <a:gd name="connsiteY7" fmla="*/ 536067 h 595630"/>
                <a:gd name="connsiteX8" fmla="*/ 0 w 1497810"/>
                <a:gd name="connsiteY8" fmla="*/ 59563 h 595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10" h="595630">
                  <a:moveTo>
                    <a:pt x="0" y="59563"/>
                  </a:moveTo>
                  <a:cubicBezTo>
                    <a:pt x="0" y="26667"/>
                    <a:pt x="26667" y="0"/>
                    <a:pt x="59563" y="0"/>
                  </a:cubicBezTo>
                  <a:lnTo>
                    <a:pt x="1438247" y="0"/>
                  </a:lnTo>
                  <a:cubicBezTo>
                    <a:pt x="1471143" y="0"/>
                    <a:pt x="1497810" y="26667"/>
                    <a:pt x="1497810" y="59563"/>
                  </a:cubicBezTo>
                  <a:lnTo>
                    <a:pt x="1497810" y="536067"/>
                  </a:lnTo>
                  <a:cubicBezTo>
                    <a:pt x="1497810" y="568963"/>
                    <a:pt x="1471143" y="595630"/>
                    <a:pt x="1438247" y="595630"/>
                  </a:cubicBezTo>
                  <a:lnTo>
                    <a:pt x="59563" y="595630"/>
                  </a:lnTo>
                  <a:cubicBezTo>
                    <a:pt x="26667" y="595630"/>
                    <a:pt x="0" y="568963"/>
                    <a:pt x="0" y="536067"/>
                  </a:cubicBezTo>
                  <a:lnTo>
                    <a:pt x="0" y="59563"/>
                  </a:lnTo>
                  <a:close/>
                </a:path>
              </a:pathLst>
            </a:cu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spcFirstLastPara="0" vert="horz" wrap="square" lIns="80310" tIns="59355" rIns="80310" bIns="59355" numCol="1" spcCol="1270" anchor="ctr" anchorCtr="0">
              <a:noAutofit/>
            </a:bodyPr>
            <a:lstStyle/>
            <a:p>
              <a:pPr lvl="0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唱名分發後</a:t>
              </a:r>
              <a:endParaRPr lang="zh-CN" alt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436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 7"/>
          <p:cNvGrpSpPr/>
          <p:nvPr/>
        </p:nvGrpSpPr>
        <p:grpSpPr>
          <a:xfrm>
            <a:off x="1087677" y="1273510"/>
            <a:ext cx="4259576" cy="4832584"/>
            <a:chOff x="766537" y="1437588"/>
            <a:chExt cx="3954449" cy="4832584"/>
          </a:xfrm>
        </p:grpSpPr>
        <p:sp>
          <p:nvSpPr>
            <p:cNvPr id="5" name="矩形 4"/>
            <p:cNvSpPr/>
            <p:nvPr/>
          </p:nvSpPr>
          <p:spPr>
            <a:xfrm>
              <a:off x="766537" y="1437588"/>
              <a:ext cx="3954449" cy="48325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766537" y="3672115"/>
              <a:ext cx="2598057" cy="2598057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7" name="矩形 6"/>
            <p:cNvSpPr/>
            <p:nvPr/>
          </p:nvSpPr>
          <p:spPr>
            <a:xfrm>
              <a:off x="1440117" y="2301473"/>
              <a:ext cx="2598057" cy="17727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08965">
                <a:lnSpc>
                  <a:spcPct val="130000"/>
                </a:lnSpc>
              </a:pP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</a:t>
              </a: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結果公告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r>
                <a:rPr lang="en-US" altLang="zh-TW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110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r>
                <a:rPr lang="en-US" altLang="zh-TW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endPara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 defTabSz="608965">
                <a:lnSpc>
                  <a:spcPct val="130000"/>
                </a:lnSpc>
              </a:pPr>
              <a:r>
                <a:rPr lang="en-US" altLang="zh-TW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星期一</a:t>
              </a:r>
              <a:r>
                <a:rPr lang="en-US" altLang="zh-TW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9" name="组 8"/>
          <p:cNvGrpSpPr/>
          <p:nvPr/>
        </p:nvGrpSpPr>
        <p:grpSpPr>
          <a:xfrm>
            <a:off x="6808304" y="1276037"/>
            <a:ext cx="4313583" cy="4852462"/>
            <a:chOff x="568759" y="1437588"/>
            <a:chExt cx="3901582" cy="4852462"/>
          </a:xfrm>
        </p:grpSpPr>
        <p:sp>
          <p:nvSpPr>
            <p:cNvPr id="10" name="矩形 9"/>
            <p:cNvSpPr/>
            <p:nvPr/>
          </p:nvSpPr>
          <p:spPr>
            <a:xfrm>
              <a:off x="568759" y="1437588"/>
              <a:ext cx="3901582" cy="4832584"/>
            </a:xfrm>
            <a:prstGeom prst="rect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595734" y="4366235"/>
              <a:ext cx="1923815" cy="1923815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3" name="矩形 12"/>
            <p:cNvSpPr/>
            <p:nvPr/>
          </p:nvSpPr>
          <p:spPr>
            <a:xfrm>
              <a:off x="767846" y="1459993"/>
              <a:ext cx="3513709" cy="2893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900" algn="just" defTabSz="608965">
                <a:lnSpc>
                  <a:spcPct val="130000"/>
                </a:lnSpc>
              </a:pPr>
              <a:r>
                <a:rPr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</a:t>
              </a:r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安置學校所訂</a:t>
              </a:r>
              <a:r>
                <a:rPr lang="zh-TW" altLang="en-US" sz="28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時間</a:t>
              </a:r>
              <a:r>
                <a:rPr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，攜帶</a:t>
              </a:r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安置結果通知單</a:t>
              </a:r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」及「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學歷</a:t>
              </a:r>
              <a:r>
                <a:rPr lang="en-US" altLang="zh-TW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力</a:t>
              </a:r>
              <a:r>
                <a:rPr lang="en-US" altLang="zh-TW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證件</a:t>
              </a:r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」</a:t>
              </a:r>
              <a:r>
                <a:rPr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報到，其餘報到資料依安置學校規定。</a:t>
              </a:r>
              <a:endParaRPr lang="en-US" altLang="zh-CN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9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13833" y="236936"/>
            <a:ext cx="9497091" cy="52956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000"/>
              </a:spcAft>
            </a:pP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安置結果公告及報到</a:t>
            </a:r>
            <a:endParaRPr kumimoji="1"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296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 8"/>
          <p:cNvGrpSpPr/>
          <p:nvPr/>
        </p:nvGrpSpPr>
        <p:grpSpPr>
          <a:xfrm>
            <a:off x="6808304" y="1276037"/>
            <a:ext cx="4313583" cy="4852462"/>
            <a:chOff x="568759" y="1437588"/>
            <a:chExt cx="3901582" cy="4852462"/>
          </a:xfrm>
        </p:grpSpPr>
        <p:sp>
          <p:nvSpPr>
            <p:cNvPr id="10" name="矩形 9"/>
            <p:cNvSpPr/>
            <p:nvPr/>
          </p:nvSpPr>
          <p:spPr>
            <a:xfrm>
              <a:off x="568759" y="1437588"/>
              <a:ext cx="3901582" cy="483258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595735" y="4361084"/>
              <a:ext cx="1928966" cy="1928966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3" name="矩形 12"/>
            <p:cNvSpPr/>
            <p:nvPr/>
          </p:nvSpPr>
          <p:spPr>
            <a:xfrm>
              <a:off x="830775" y="1459993"/>
              <a:ext cx="3387852" cy="33956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8900" defTabSz="608965">
                <a:lnSpc>
                  <a:spcPct val="130000"/>
                </a:lnSpc>
              </a:pPr>
              <a:r>
                <a:rPr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聲明</a:t>
              </a:r>
              <a:r>
                <a:rPr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放棄安置結果手續完成後，不得以任何理由撤回，且日後不得再參加適性輔導安置。 </a:t>
              </a:r>
            </a:p>
            <a:p>
              <a:pPr marL="88900" defTabSz="608965">
                <a:lnSpc>
                  <a:spcPct val="130000"/>
                </a:lnSpc>
              </a:pPr>
              <a:endParaRPr lang="en-US" altLang="zh-CN" sz="28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1087677" y="1273510"/>
            <a:ext cx="4259576" cy="4832584"/>
            <a:chOff x="1087677" y="1273510"/>
            <a:chExt cx="4259576" cy="4832584"/>
          </a:xfrm>
        </p:grpSpPr>
        <p:sp>
          <p:nvSpPr>
            <p:cNvPr id="5" name="矩形 4"/>
            <p:cNvSpPr/>
            <p:nvPr/>
          </p:nvSpPr>
          <p:spPr>
            <a:xfrm>
              <a:off x="1087677" y="1273510"/>
              <a:ext cx="4259576" cy="4832584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400" t="11491" r="26507" b="29383"/>
            <a:stretch>
              <a:fillRect/>
            </a:stretch>
          </p:blipFill>
          <p:spPr>
            <a:xfrm>
              <a:off x="1087677" y="4227756"/>
              <a:ext cx="2023271" cy="1878338"/>
            </a:xfrm>
            <a:prstGeom prst="rtTriangle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  <a:headEnd/>
              <a:tailEnd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" name="矩形 11"/>
            <p:cNvSpPr/>
            <p:nvPr/>
          </p:nvSpPr>
          <p:spPr>
            <a:xfrm>
              <a:off x="1137371" y="1276037"/>
              <a:ext cx="4209881" cy="42534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608965">
                <a:lnSpc>
                  <a:spcPct val="130000"/>
                </a:lnSpc>
              </a:pP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依本簡章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安置並完成報到之學生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，如欲選擇其他入學管道升學者，須填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具「</a:t>
              </a:r>
              <a:r>
                <a:rPr lang="zh-TW" altLang="en-US" sz="2800" b="1" u="sng" dirty="0">
                  <a:solidFill>
                    <a:schemeClr val="bg2">
                      <a:lumMod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放棄安置結果聲明書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」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附件二</a:t>
              </a:r>
              <a:r>
                <a:rPr lang="en-US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r>
                <a:rPr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，由學生或學生監護人或法定代理人親送至安置學校辦理放棄安置，否則不得至其他學校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辦理重複報到。</a:t>
              </a:r>
              <a:endPara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4" name="文本占位符 1"/>
          <p:cNvSpPr txBox="1">
            <a:spLocks/>
          </p:cNvSpPr>
          <p:nvPr/>
        </p:nvSpPr>
        <p:spPr>
          <a:xfrm>
            <a:off x="1624796" y="351962"/>
            <a:ext cx="9497091" cy="529569"/>
          </a:xfrm>
          <a:prstGeom prst="rect">
            <a:avLst/>
          </a:prstGeom>
          <a:ln w="12700" cmpd="sng">
            <a:noFill/>
          </a:ln>
        </p:spPr>
        <p:txBody>
          <a:bodyPr vert="horz" anchor="ctr">
            <a:normAutofit fontScale="92500" lnSpcReduction="100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24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Aft>
                <a:spcPts val="1000"/>
              </a:spcAft>
            </a:pPr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放棄安置結果</a:t>
            </a:r>
            <a:endParaRPr kumimoji="1" lang="en-US" altLang="zh-TW" sz="2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201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5361073" y="1645721"/>
            <a:ext cx="3140586" cy="685579"/>
            <a:chOff x="5361073" y="1645721"/>
            <a:chExt cx="3140586" cy="685579"/>
          </a:xfrm>
        </p:grpSpPr>
        <p:sp>
          <p:nvSpPr>
            <p:cNvPr id="3" name="文本框 2"/>
            <p:cNvSpPr txBox="1"/>
            <p:nvPr/>
          </p:nvSpPr>
          <p:spPr>
            <a:xfrm>
              <a:off x="6470334" y="1655246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089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TW" altLang="en-US" sz="3600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重要日程</a:t>
              </a:r>
              <a:endParaRPr kumimoji="1" lang="zh-CN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5361073" y="1645721"/>
              <a:ext cx="734926" cy="685579"/>
            </a:xfrm>
            <a:prstGeom prst="ellipse">
              <a:avLst/>
            </a:prstGeom>
            <a:solidFill>
              <a:schemeClr val="accent4"/>
            </a:solidFill>
            <a:ln w="28575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89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微软雅黑" panose="020B0503020204020204" charset="-122"/>
                </a:rPr>
                <a:t>1</a:t>
              </a:r>
              <a:endPara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5361072" y="3101005"/>
            <a:ext cx="4059751" cy="686323"/>
            <a:chOff x="5361072" y="3101005"/>
            <a:chExt cx="4059751" cy="686323"/>
          </a:xfrm>
        </p:grpSpPr>
        <p:sp>
          <p:nvSpPr>
            <p:cNvPr id="6" name="文本框 5"/>
            <p:cNvSpPr txBox="1"/>
            <p:nvPr/>
          </p:nvSpPr>
          <p:spPr>
            <a:xfrm>
              <a:off x="6466168" y="3101005"/>
              <a:ext cx="29546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089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TW" alt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安置作業說明</a:t>
              </a:r>
              <a:endParaRPr kumimoji="1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5361072" y="3101005"/>
              <a:ext cx="734927" cy="686323"/>
            </a:xfrm>
            <a:prstGeom prst="ellipse">
              <a:avLst/>
            </a:prstGeom>
            <a:solidFill>
              <a:schemeClr val="accent4"/>
            </a:solidFill>
            <a:ln w="28575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89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微软雅黑" panose="020B0503020204020204" charset="-122"/>
                </a:rPr>
                <a:t>2</a:t>
              </a:r>
              <a:endPara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361073" y="4535269"/>
            <a:ext cx="3136420" cy="693956"/>
            <a:chOff x="5361073" y="4535269"/>
            <a:chExt cx="3136420" cy="693956"/>
          </a:xfrm>
        </p:grpSpPr>
        <p:sp>
          <p:nvSpPr>
            <p:cNvPr id="9" name="文本框 8"/>
            <p:cNvSpPr txBox="1"/>
            <p:nvPr/>
          </p:nvSpPr>
          <p:spPr>
            <a:xfrm>
              <a:off x="6466168" y="4535269"/>
              <a:ext cx="20313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08965">
                <a:defRPr/>
              </a:pPr>
              <a:r>
                <a:rPr kumimoji="1" lang="zh-TW" altLang="en-US" sz="3600" b="1" kern="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注意事項</a:t>
              </a:r>
              <a:endParaRPr kumimoji="1" lang="zh-CN" altLang="en-US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5361073" y="4557123"/>
              <a:ext cx="734926" cy="672102"/>
            </a:xfrm>
            <a:prstGeom prst="ellipse">
              <a:avLst/>
            </a:prstGeom>
            <a:solidFill>
              <a:schemeClr val="accent4"/>
            </a:solidFill>
            <a:ln w="28575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089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en-US" altLang="zh-CN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微软雅黑" panose="020B0503020204020204" charset="-122"/>
                </a:rPr>
                <a:t>3</a:t>
              </a:r>
              <a:endPara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微软雅黑" panose="020B0503020204020204" charset="-122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479744" y="1992640"/>
            <a:ext cx="2031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報告</a:t>
            </a:r>
            <a:endParaRPr kumimoji="1" lang="en-US" altLang="zh-TW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  <a:p>
            <a:pPr algn="ctr"/>
            <a:r>
              <a:rPr kumimoji="1" lang="zh-TW" alt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大綱</a:t>
            </a:r>
            <a:endParaRPr kumimoji="1" lang="zh-CN" alt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68345" y="1729469"/>
            <a:ext cx="201048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39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endParaRPr kumimoji="1" lang="zh-CN" altLang="en-US" sz="23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242648" y="2367171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6600" b="1" dirty="0" smtClean="0">
                <a:solidFill>
                  <a:srgbClr val="00206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注意事項</a:t>
            </a:r>
            <a:endParaRPr kumimoji="1" lang="zh-CN" altLang="en-US" sz="6600" b="1" dirty="0">
              <a:solidFill>
                <a:srgbClr val="002060">
                  <a:alpha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空心弧 4"/>
          <p:cNvSpPr/>
          <p:nvPr/>
        </p:nvSpPr>
        <p:spPr>
          <a:xfrm>
            <a:off x="-4859475" y="-140639"/>
            <a:ext cx="7293488" cy="7293488"/>
          </a:xfrm>
          <a:prstGeom prst="blockArc">
            <a:avLst>
              <a:gd name="adj1" fmla="val 17965868"/>
              <a:gd name="adj2" fmla="val 3649704"/>
              <a:gd name="adj3" fmla="val 541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grpSp>
        <p:nvGrpSpPr>
          <p:cNvPr id="4" name="群組 3"/>
          <p:cNvGrpSpPr/>
          <p:nvPr/>
        </p:nvGrpSpPr>
        <p:grpSpPr>
          <a:xfrm>
            <a:off x="1707786" y="1156131"/>
            <a:ext cx="9394224" cy="1447919"/>
            <a:chOff x="1976139" y="1016985"/>
            <a:chExt cx="9394224" cy="1447919"/>
          </a:xfrm>
        </p:grpSpPr>
        <p:sp>
          <p:nvSpPr>
            <p:cNvPr id="5" name="任意形状 5"/>
            <p:cNvSpPr/>
            <p:nvPr/>
          </p:nvSpPr>
          <p:spPr>
            <a:xfrm>
              <a:off x="2440617" y="1016985"/>
              <a:ext cx="8929746" cy="1447919"/>
            </a:xfrm>
            <a:custGeom>
              <a:avLst/>
              <a:gdLst>
                <a:gd name="connsiteX0" fmla="*/ 0 w 7440913"/>
                <a:gd name="connsiteY0" fmla="*/ 0 h 833607"/>
                <a:gd name="connsiteX1" fmla="*/ 7440913 w 7440913"/>
                <a:gd name="connsiteY1" fmla="*/ 0 h 833607"/>
                <a:gd name="connsiteX2" fmla="*/ 7440913 w 7440913"/>
                <a:gd name="connsiteY2" fmla="*/ 833607 h 833607"/>
                <a:gd name="connsiteX3" fmla="*/ 0 w 7440913"/>
                <a:gd name="connsiteY3" fmla="*/ 833607 h 833607"/>
                <a:gd name="connsiteX4" fmla="*/ 0 w 7440913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40913" h="833607">
                  <a:moveTo>
                    <a:pt x="0" y="0"/>
                  </a:moveTo>
                  <a:lnTo>
                    <a:pt x="7440913" y="0"/>
                  </a:lnTo>
                  <a:lnTo>
                    <a:pt x="7440913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6" name="椭圆 6"/>
            <p:cNvSpPr/>
            <p:nvPr/>
          </p:nvSpPr>
          <p:spPr>
            <a:xfrm>
              <a:off x="1976139" y="1310344"/>
              <a:ext cx="928955" cy="856381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endParaRPr lang="zh-TW" altLang="en-US" dirty="0"/>
            </a:p>
          </p:txBody>
        </p:sp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2202746" y="1623296"/>
              <a:ext cx="506403" cy="217324"/>
            </a:xfrm>
            <a:custGeom>
              <a:avLst/>
              <a:gdLst>
                <a:gd name="T0" fmla="*/ 1727 w 3152"/>
                <a:gd name="T1" fmla="*/ 1223 h 1356"/>
                <a:gd name="T2" fmla="*/ 1727 w 3152"/>
                <a:gd name="T3" fmla="*/ 421 h 1356"/>
                <a:gd name="T4" fmla="*/ 1727 w 3152"/>
                <a:gd name="T5" fmla="*/ 1223 h 1356"/>
                <a:gd name="T6" fmla="*/ 534 w 3152"/>
                <a:gd name="T7" fmla="*/ 1223 h 1356"/>
                <a:gd name="T8" fmla="*/ 522 w 3152"/>
                <a:gd name="T9" fmla="*/ 422 h 1356"/>
                <a:gd name="T10" fmla="*/ 550 w 3152"/>
                <a:gd name="T11" fmla="*/ 422 h 1356"/>
                <a:gd name="T12" fmla="*/ 534 w 3152"/>
                <a:gd name="T13" fmla="*/ 1223 h 1356"/>
                <a:gd name="T14" fmla="*/ 2965 w 3152"/>
                <a:gd name="T15" fmla="*/ 30 h 1356"/>
                <a:gd name="T16" fmla="*/ 2960 w 3152"/>
                <a:gd name="T17" fmla="*/ 24 h 1356"/>
                <a:gd name="T18" fmla="*/ 2955 w 3152"/>
                <a:gd name="T19" fmla="*/ 19 h 1356"/>
                <a:gd name="T20" fmla="*/ 2945 w 3152"/>
                <a:gd name="T21" fmla="*/ 11 h 1356"/>
                <a:gd name="T22" fmla="*/ 2934 w 3152"/>
                <a:gd name="T23" fmla="*/ 5 h 1356"/>
                <a:gd name="T24" fmla="*/ 2921 w 3152"/>
                <a:gd name="T25" fmla="*/ 2 h 1356"/>
                <a:gd name="T26" fmla="*/ 2908 w 3152"/>
                <a:gd name="T27" fmla="*/ 1 h 1356"/>
                <a:gd name="T28" fmla="*/ 2896 w 3152"/>
                <a:gd name="T29" fmla="*/ 2 h 1356"/>
                <a:gd name="T30" fmla="*/ 2883 w 3152"/>
                <a:gd name="T31" fmla="*/ 6 h 1356"/>
                <a:gd name="T32" fmla="*/ 2872 w 3152"/>
                <a:gd name="T33" fmla="*/ 12 h 1356"/>
                <a:gd name="T34" fmla="*/ 2867 w 3152"/>
                <a:gd name="T35" fmla="*/ 17 h 1356"/>
                <a:gd name="T36" fmla="*/ 2861 w 3152"/>
                <a:gd name="T37" fmla="*/ 21 h 1356"/>
                <a:gd name="T38" fmla="*/ 1727 w 3152"/>
                <a:gd name="T39" fmla="*/ 288 h 1356"/>
                <a:gd name="T40" fmla="*/ 1064 w 3152"/>
                <a:gd name="T41" fmla="*/ 756 h 1356"/>
                <a:gd name="T42" fmla="*/ 799 w 3152"/>
                <a:gd name="T43" fmla="*/ 173 h 1356"/>
                <a:gd name="T44" fmla="*/ 975 w 3152"/>
                <a:gd name="T45" fmla="*/ 380 h 1356"/>
                <a:gd name="T46" fmla="*/ 1030 w 3152"/>
                <a:gd name="T47" fmla="*/ 275 h 1356"/>
                <a:gd name="T48" fmla="*/ 863 w 3152"/>
                <a:gd name="T49" fmla="*/ 29 h 1356"/>
                <a:gd name="T50" fmla="*/ 854 w 3152"/>
                <a:gd name="T51" fmla="*/ 19 h 1356"/>
                <a:gd name="T52" fmla="*/ 850 w 3152"/>
                <a:gd name="T53" fmla="*/ 16 h 1356"/>
                <a:gd name="T54" fmla="*/ 838 w 3152"/>
                <a:gd name="T55" fmla="*/ 8 h 1356"/>
                <a:gd name="T56" fmla="*/ 825 w 3152"/>
                <a:gd name="T57" fmla="*/ 3 h 1356"/>
                <a:gd name="T58" fmla="*/ 813 w 3152"/>
                <a:gd name="T59" fmla="*/ 1 h 1356"/>
                <a:gd name="T60" fmla="*/ 800 w 3152"/>
                <a:gd name="T61" fmla="*/ 1 h 1356"/>
                <a:gd name="T62" fmla="*/ 787 w 3152"/>
                <a:gd name="T63" fmla="*/ 4 h 1356"/>
                <a:gd name="T64" fmla="*/ 774 w 3152"/>
                <a:gd name="T65" fmla="*/ 10 h 1356"/>
                <a:gd name="T66" fmla="*/ 770 w 3152"/>
                <a:gd name="T67" fmla="*/ 12 h 1356"/>
                <a:gd name="T68" fmla="*/ 760 w 3152"/>
                <a:gd name="T69" fmla="*/ 21 h 1356"/>
                <a:gd name="T70" fmla="*/ 508 w 3152"/>
                <a:gd name="T71" fmla="*/ 289 h 1356"/>
                <a:gd name="T72" fmla="*/ 534 w 3152"/>
                <a:gd name="T73" fmla="*/ 1356 h 1356"/>
                <a:gd name="T74" fmla="*/ 1197 w 3152"/>
                <a:gd name="T75" fmla="*/ 889 h 1356"/>
                <a:gd name="T76" fmla="*/ 2260 w 3152"/>
                <a:gd name="T77" fmla="*/ 856 h 1356"/>
                <a:gd name="T78" fmla="*/ 3021 w 3152"/>
                <a:gd name="T79" fmla="*/ 350 h 1356"/>
                <a:gd name="T80" fmla="*/ 3114 w 3152"/>
                <a:gd name="T81" fmla="*/ 368 h 1356"/>
                <a:gd name="T82" fmla="*/ 2965 w 3152"/>
                <a:gd name="T83" fmla="*/ 30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152" h="1356">
                  <a:moveTo>
                    <a:pt x="1727" y="1223"/>
                  </a:moveTo>
                  <a:lnTo>
                    <a:pt x="1727" y="1223"/>
                  </a:lnTo>
                  <a:cubicBezTo>
                    <a:pt x="1506" y="1223"/>
                    <a:pt x="1326" y="1043"/>
                    <a:pt x="1326" y="822"/>
                  </a:cubicBezTo>
                  <a:cubicBezTo>
                    <a:pt x="1326" y="601"/>
                    <a:pt x="1506" y="421"/>
                    <a:pt x="1727" y="421"/>
                  </a:cubicBezTo>
                  <a:cubicBezTo>
                    <a:pt x="1948" y="421"/>
                    <a:pt x="2128" y="601"/>
                    <a:pt x="2128" y="822"/>
                  </a:cubicBezTo>
                  <a:cubicBezTo>
                    <a:pt x="2128" y="1043"/>
                    <a:pt x="1948" y="1223"/>
                    <a:pt x="1727" y="1223"/>
                  </a:cubicBezTo>
                  <a:close/>
                  <a:moveTo>
                    <a:pt x="534" y="1223"/>
                  </a:moveTo>
                  <a:lnTo>
                    <a:pt x="534" y="1223"/>
                  </a:lnTo>
                  <a:cubicBezTo>
                    <a:pt x="313" y="1223"/>
                    <a:pt x="133" y="1043"/>
                    <a:pt x="133" y="822"/>
                  </a:cubicBezTo>
                  <a:cubicBezTo>
                    <a:pt x="133" y="605"/>
                    <a:pt x="306" y="428"/>
                    <a:pt x="522" y="422"/>
                  </a:cubicBezTo>
                  <a:cubicBezTo>
                    <a:pt x="526" y="423"/>
                    <a:pt x="531" y="423"/>
                    <a:pt x="536" y="423"/>
                  </a:cubicBezTo>
                  <a:cubicBezTo>
                    <a:pt x="540" y="423"/>
                    <a:pt x="545" y="423"/>
                    <a:pt x="550" y="422"/>
                  </a:cubicBezTo>
                  <a:cubicBezTo>
                    <a:pt x="763" y="430"/>
                    <a:pt x="935" y="607"/>
                    <a:pt x="935" y="822"/>
                  </a:cubicBezTo>
                  <a:cubicBezTo>
                    <a:pt x="935" y="1043"/>
                    <a:pt x="755" y="1223"/>
                    <a:pt x="534" y="1223"/>
                  </a:cubicBezTo>
                  <a:close/>
                  <a:moveTo>
                    <a:pt x="2965" y="30"/>
                  </a:moveTo>
                  <a:lnTo>
                    <a:pt x="2965" y="30"/>
                  </a:lnTo>
                  <a:cubicBezTo>
                    <a:pt x="2965" y="30"/>
                    <a:pt x="2965" y="29"/>
                    <a:pt x="2965" y="29"/>
                  </a:cubicBezTo>
                  <a:cubicBezTo>
                    <a:pt x="2963" y="27"/>
                    <a:pt x="2962" y="26"/>
                    <a:pt x="2960" y="24"/>
                  </a:cubicBezTo>
                  <a:cubicBezTo>
                    <a:pt x="2959" y="22"/>
                    <a:pt x="2957" y="20"/>
                    <a:pt x="2956" y="19"/>
                  </a:cubicBezTo>
                  <a:cubicBezTo>
                    <a:pt x="2956" y="19"/>
                    <a:pt x="2955" y="19"/>
                    <a:pt x="2955" y="19"/>
                  </a:cubicBezTo>
                  <a:cubicBezTo>
                    <a:pt x="2954" y="17"/>
                    <a:pt x="2953" y="17"/>
                    <a:pt x="2952" y="16"/>
                  </a:cubicBezTo>
                  <a:cubicBezTo>
                    <a:pt x="2950" y="14"/>
                    <a:pt x="2948" y="12"/>
                    <a:pt x="2945" y="11"/>
                  </a:cubicBezTo>
                  <a:cubicBezTo>
                    <a:pt x="2944" y="10"/>
                    <a:pt x="2942" y="9"/>
                    <a:pt x="2940" y="8"/>
                  </a:cubicBezTo>
                  <a:cubicBezTo>
                    <a:pt x="2938" y="7"/>
                    <a:pt x="2936" y="6"/>
                    <a:pt x="2934" y="5"/>
                  </a:cubicBezTo>
                  <a:cubicBezTo>
                    <a:pt x="2932" y="4"/>
                    <a:pt x="2930" y="4"/>
                    <a:pt x="2928" y="3"/>
                  </a:cubicBezTo>
                  <a:cubicBezTo>
                    <a:pt x="2925" y="3"/>
                    <a:pt x="2923" y="2"/>
                    <a:pt x="2921" y="2"/>
                  </a:cubicBezTo>
                  <a:cubicBezTo>
                    <a:pt x="2919" y="1"/>
                    <a:pt x="2917" y="1"/>
                    <a:pt x="2915" y="1"/>
                  </a:cubicBezTo>
                  <a:cubicBezTo>
                    <a:pt x="2913" y="1"/>
                    <a:pt x="2911" y="0"/>
                    <a:pt x="2908" y="1"/>
                  </a:cubicBezTo>
                  <a:cubicBezTo>
                    <a:pt x="2907" y="1"/>
                    <a:pt x="2905" y="1"/>
                    <a:pt x="2903" y="1"/>
                  </a:cubicBezTo>
                  <a:cubicBezTo>
                    <a:pt x="2900" y="1"/>
                    <a:pt x="2898" y="2"/>
                    <a:pt x="2896" y="2"/>
                  </a:cubicBezTo>
                  <a:cubicBezTo>
                    <a:pt x="2894" y="2"/>
                    <a:pt x="2892" y="3"/>
                    <a:pt x="2890" y="4"/>
                  </a:cubicBezTo>
                  <a:cubicBezTo>
                    <a:pt x="2887" y="5"/>
                    <a:pt x="2885" y="5"/>
                    <a:pt x="2883" y="6"/>
                  </a:cubicBezTo>
                  <a:cubicBezTo>
                    <a:pt x="2881" y="7"/>
                    <a:pt x="2879" y="8"/>
                    <a:pt x="2876" y="10"/>
                  </a:cubicBezTo>
                  <a:cubicBezTo>
                    <a:pt x="2875" y="11"/>
                    <a:pt x="2874" y="11"/>
                    <a:pt x="2872" y="12"/>
                  </a:cubicBezTo>
                  <a:cubicBezTo>
                    <a:pt x="2872" y="12"/>
                    <a:pt x="2872" y="12"/>
                    <a:pt x="2872" y="12"/>
                  </a:cubicBezTo>
                  <a:cubicBezTo>
                    <a:pt x="2870" y="14"/>
                    <a:pt x="2868" y="15"/>
                    <a:pt x="2867" y="17"/>
                  </a:cubicBezTo>
                  <a:cubicBezTo>
                    <a:pt x="2865" y="18"/>
                    <a:pt x="2863" y="20"/>
                    <a:pt x="2861" y="21"/>
                  </a:cubicBezTo>
                  <a:cubicBezTo>
                    <a:pt x="2861" y="21"/>
                    <a:pt x="2861" y="21"/>
                    <a:pt x="2861" y="21"/>
                  </a:cubicBezTo>
                  <a:lnTo>
                    <a:pt x="2242" y="680"/>
                  </a:lnTo>
                  <a:cubicBezTo>
                    <a:pt x="2180" y="454"/>
                    <a:pt x="1973" y="288"/>
                    <a:pt x="1727" y="288"/>
                  </a:cubicBezTo>
                  <a:cubicBezTo>
                    <a:pt x="1455" y="288"/>
                    <a:pt x="1230" y="492"/>
                    <a:pt x="1197" y="756"/>
                  </a:cubicBezTo>
                  <a:lnTo>
                    <a:pt x="1064" y="756"/>
                  </a:lnTo>
                  <a:cubicBezTo>
                    <a:pt x="1037" y="539"/>
                    <a:pt x="880" y="363"/>
                    <a:pt x="674" y="307"/>
                  </a:cubicBezTo>
                  <a:lnTo>
                    <a:pt x="799" y="173"/>
                  </a:lnTo>
                  <a:lnTo>
                    <a:pt x="919" y="350"/>
                  </a:lnTo>
                  <a:cubicBezTo>
                    <a:pt x="932" y="369"/>
                    <a:pt x="953" y="380"/>
                    <a:pt x="975" y="380"/>
                  </a:cubicBezTo>
                  <a:cubicBezTo>
                    <a:pt x="988" y="380"/>
                    <a:pt x="1001" y="376"/>
                    <a:pt x="1012" y="368"/>
                  </a:cubicBezTo>
                  <a:cubicBezTo>
                    <a:pt x="1042" y="347"/>
                    <a:pt x="1050" y="306"/>
                    <a:pt x="1030" y="275"/>
                  </a:cubicBezTo>
                  <a:lnTo>
                    <a:pt x="863" y="30"/>
                  </a:lnTo>
                  <a:cubicBezTo>
                    <a:pt x="863" y="30"/>
                    <a:pt x="863" y="29"/>
                    <a:pt x="863" y="29"/>
                  </a:cubicBezTo>
                  <a:cubicBezTo>
                    <a:pt x="861" y="27"/>
                    <a:pt x="860" y="26"/>
                    <a:pt x="858" y="24"/>
                  </a:cubicBezTo>
                  <a:cubicBezTo>
                    <a:pt x="857" y="22"/>
                    <a:pt x="855" y="20"/>
                    <a:pt x="854" y="19"/>
                  </a:cubicBezTo>
                  <a:cubicBezTo>
                    <a:pt x="854" y="19"/>
                    <a:pt x="854" y="19"/>
                    <a:pt x="853" y="19"/>
                  </a:cubicBezTo>
                  <a:cubicBezTo>
                    <a:pt x="852" y="17"/>
                    <a:pt x="851" y="17"/>
                    <a:pt x="850" y="16"/>
                  </a:cubicBezTo>
                  <a:cubicBezTo>
                    <a:pt x="848" y="14"/>
                    <a:pt x="846" y="12"/>
                    <a:pt x="843" y="11"/>
                  </a:cubicBezTo>
                  <a:cubicBezTo>
                    <a:pt x="842" y="10"/>
                    <a:pt x="840" y="9"/>
                    <a:pt x="838" y="8"/>
                  </a:cubicBezTo>
                  <a:cubicBezTo>
                    <a:pt x="836" y="7"/>
                    <a:pt x="834" y="6"/>
                    <a:pt x="832" y="5"/>
                  </a:cubicBezTo>
                  <a:cubicBezTo>
                    <a:pt x="830" y="4"/>
                    <a:pt x="827" y="4"/>
                    <a:pt x="825" y="3"/>
                  </a:cubicBezTo>
                  <a:cubicBezTo>
                    <a:pt x="823" y="3"/>
                    <a:pt x="821" y="2"/>
                    <a:pt x="819" y="2"/>
                  </a:cubicBezTo>
                  <a:cubicBezTo>
                    <a:pt x="817" y="1"/>
                    <a:pt x="815" y="1"/>
                    <a:pt x="813" y="1"/>
                  </a:cubicBezTo>
                  <a:cubicBezTo>
                    <a:pt x="811" y="1"/>
                    <a:pt x="809" y="1"/>
                    <a:pt x="807" y="1"/>
                  </a:cubicBezTo>
                  <a:cubicBezTo>
                    <a:pt x="805" y="1"/>
                    <a:pt x="802" y="1"/>
                    <a:pt x="800" y="1"/>
                  </a:cubicBezTo>
                  <a:cubicBezTo>
                    <a:pt x="798" y="1"/>
                    <a:pt x="796" y="2"/>
                    <a:pt x="794" y="2"/>
                  </a:cubicBezTo>
                  <a:cubicBezTo>
                    <a:pt x="792" y="2"/>
                    <a:pt x="790" y="3"/>
                    <a:pt x="787" y="4"/>
                  </a:cubicBezTo>
                  <a:cubicBezTo>
                    <a:pt x="785" y="5"/>
                    <a:pt x="783" y="5"/>
                    <a:pt x="782" y="6"/>
                  </a:cubicBezTo>
                  <a:cubicBezTo>
                    <a:pt x="779" y="7"/>
                    <a:pt x="777" y="8"/>
                    <a:pt x="774" y="10"/>
                  </a:cubicBezTo>
                  <a:cubicBezTo>
                    <a:pt x="773" y="11"/>
                    <a:pt x="772" y="11"/>
                    <a:pt x="770" y="12"/>
                  </a:cubicBezTo>
                  <a:cubicBezTo>
                    <a:pt x="770" y="12"/>
                    <a:pt x="770" y="12"/>
                    <a:pt x="770" y="12"/>
                  </a:cubicBezTo>
                  <a:cubicBezTo>
                    <a:pt x="768" y="14"/>
                    <a:pt x="766" y="15"/>
                    <a:pt x="765" y="17"/>
                  </a:cubicBezTo>
                  <a:cubicBezTo>
                    <a:pt x="763" y="18"/>
                    <a:pt x="761" y="20"/>
                    <a:pt x="760" y="21"/>
                  </a:cubicBezTo>
                  <a:cubicBezTo>
                    <a:pt x="759" y="21"/>
                    <a:pt x="759" y="21"/>
                    <a:pt x="759" y="21"/>
                  </a:cubicBezTo>
                  <a:lnTo>
                    <a:pt x="508" y="289"/>
                  </a:lnTo>
                  <a:cubicBezTo>
                    <a:pt x="225" y="302"/>
                    <a:pt x="0" y="536"/>
                    <a:pt x="0" y="822"/>
                  </a:cubicBezTo>
                  <a:cubicBezTo>
                    <a:pt x="0" y="1117"/>
                    <a:pt x="239" y="1356"/>
                    <a:pt x="534" y="1356"/>
                  </a:cubicBezTo>
                  <a:cubicBezTo>
                    <a:pt x="806" y="1356"/>
                    <a:pt x="1031" y="1152"/>
                    <a:pt x="1064" y="889"/>
                  </a:cubicBezTo>
                  <a:lnTo>
                    <a:pt x="1197" y="889"/>
                  </a:lnTo>
                  <a:cubicBezTo>
                    <a:pt x="1230" y="1152"/>
                    <a:pt x="1455" y="1356"/>
                    <a:pt x="1727" y="1356"/>
                  </a:cubicBezTo>
                  <a:cubicBezTo>
                    <a:pt x="2011" y="1356"/>
                    <a:pt x="2243" y="1135"/>
                    <a:pt x="2260" y="856"/>
                  </a:cubicBezTo>
                  <a:lnTo>
                    <a:pt x="2901" y="173"/>
                  </a:lnTo>
                  <a:lnTo>
                    <a:pt x="3021" y="350"/>
                  </a:lnTo>
                  <a:cubicBezTo>
                    <a:pt x="3034" y="369"/>
                    <a:pt x="3055" y="380"/>
                    <a:pt x="3077" y="380"/>
                  </a:cubicBezTo>
                  <a:cubicBezTo>
                    <a:pt x="3089" y="380"/>
                    <a:pt x="3103" y="376"/>
                    <a:pt x="3114" y="368"/>
                  </a:cubicBezTo>
                  <a:cubicBezTo>
                    <a:pt x="3144" y="347"/>
                    <a:pt x="3152" y="306"/>
                    <a:pt x="3132" y="275"/>
                  </a:cubicBezTo>
                  <a:lnTo>
                    <a:pt x="2965" y="30"/>
                  </a:lnTo>
                  <a:close/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文本框 29"/>
            <p:cNvSpPr txBox="1"/>
            <p:nvPr/>
          </p:nvSpPr>
          <p:spPr>
            <a:xfrm>
              <a:off x="3023275" y="1078237"/>
              <a:ext cx="8227817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鑑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輔會鑑定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結果與身心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障礙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證明兩者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不符時，以鑑輔會鑑定證明為準，若鑑輔會鑑定證明未註明程度，以身心障礙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證明為主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，或檢附相關文件資料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如：魏氏智力測驗結果、其他醫療診斷證明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zh-CN" altLang="en-US" sz="2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2005547" y="3190464"/>
            <a:ext cx="9424454" cy="894510"/>
            <a:chOff x="2661521" y="3727170"/>
            <a:chExt cx="9424454" cy="894510"/>
          </a:xfrm>
        </p:grpSpPr>
        <p:sp>
          <p:nvSpPr>
            <p:cNvPr id="10" name="任意形状 9"/>
            <p:cNvSpPr/>
            <p:nvPr/>
          </p:nvSpPr>
          <p:spPr>
            <a:xfrm>
              <a:off x="3120431" y="3866106"/>
              <a:ext cx="8965544" cy="663716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11" name="椭圆 10"/>
            <p:cNvSpPr/>
            <p:nvPr/>
          </p:nvSpPr>
          <p:spPr>
            <a:xfrm>
              <a:off x="2661521" y="3727170"/>
              <a:ext cx="876810" cy="894510"/>
            </a:xfrm>
            <a:prstGeom prst="ellipse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" name="组合 22"/>
            <p:cNvGrpSpPr/>
            <p:nvPr/>
          </p:nvGrpSpPr>
          <p:grpSpPr>
            <a:xfrm>
              <a:off x="2917079" y="4026283"/>
              <a:ext cx="404366" cy="315858"/>
              <a:chOff x="3829050" y="4951654"/>
              <a:chExt cx="1869753" cy="1460500"/>
            </a:xfrm>
            <a:solidFill>
              <a:schemeClr val="accent4"/>
            </a:solidFill>
          </p:grpSpPr>
          <p:sp>
            <p:nvSpPr>
              <p:cNvPr id="14" name="Freeform 12"/>
              <p:cNvSpPr>
                <a:spLocks noEditPoints="1"/>
              </p:cNvSpPr>
              <p:nvPr/>
            </p:nvSpPr>
            <p:spPr bwMode="auto">
              <a:xfrm>
                <a:off x="3838253" y="4951654"/>
                <a:ext cx="1860550" cy="1460500"/>
              </a:xfrm>
              <a:custGeom>
                <a:avLst/>
                <a:gdLst>
                  <a:gd name="T0" fmla="*/ 2372 w 2506"/>
                  <a:gd name="T1" fmla="*/ 1716 h 1970"/>
                  <a:gd name="T2" fmla="*/ 2372 w 2506"/>
                  <a:gd name="T3" fmla="*/ 1716 h 1970"/>
                  <a:gd name="T4" fmla="*/ 1858 w 2506"/>
                  <a:gd name="T5" fmla="*/ 1575 h 1970"/>
                  <a:gd name="T6" fmla="*/ 1818 w 2506"/>
                  <a:gd name="T7" fmla="*/ 1576 h 1970"/>
                  <a:gd name="T8" fmla="*/ 1323 w 2506"/>
                  <a:gd name="T9" fmla="*/ 1715 h 1970"/>
                  <a:gd name="T10" fmla="*/ 1323 w 2506"/>
                  <a:gd name="T11" fmla="*/ 308 h 1970"/>
                  <a:gd name="T12" fmla="*/ 1847 w 2506"/>
                  <a:gd name="T13" fmla="*/ 133 h 1970"/>
                  <a:gd name="T14" fmla="*/ 2372 w 2506"/>
                  <a:gd name="T15" fmla="*/ 310 h 1970"/>
                  <a:gd name="T16" fmla="*/ 2372 w 2506"/>
                  <a:gd name="T17" fmla="*/ 1716 h 1970"/>
                  <a:gd name="T18" fmla="*/ 1182 w 2506"/>
                  <a:gd name="T19" fmla="*/ 1715 h 1970"/>
                  <a:gd name="T20" fmla="*/ 1182 w 2506"/>
                  <a:gd name="T21" fmla="*/ 1715 h 1970"/>
                  <a:gd name="T22" fmla="*/ 688 w 2506"/>
                  <a:gd name="T23" fmla="*/ 1576 h 1970"/>
                  <a:gd name="T24" fmla="*/ 647 w 2506"/>
                  <a:gd name="T25" fmla="*/ 1575 h 1970"/>
                  <a:gd name="T26" fmla="*/ 133 w 2506"/>
                  <a:gd name="T27" fmla="*/ 1716 h 1970"/>
                  <a:gd name="T28" fmla="*/ 133 w 2506"/>
                  <a:gd name="T29" fmla="*/ 310 h 1970"/>
                  <a:gd name="T30" fmla="*/ 659 w 2506"/>
                  <a:gd name="T31" fmla="*/ 133 h 1970"/>
                  <a:gd name="T32" fmla="*/ 1182 w 2506"/>
                  <a:gd name="T33" fmla="*/ 308 h 1970"/>
                  <a:gd name="T34" fmla="*/ 1182 w 2506"/>
                  <a:gd name="T35" fmla="*/ 1715 h 1970"/>
                  <a:gd name="T36" fmla="*/ 1849 w 2506"/>
                  <a:gd name="T37" fmla="*/ 0 h 1970"/>
                  <a:gd name="T38" fmla="*/ 1849 w 2506"/>
                  <a:gd name="T39" fmla="*/ 0 h 1970"/>
                  <a:gd name="T40" fmla="*/ 1823 w 2506"/>
                  <a:gd name="T41" fmla="*/ 0 h 1970"/>
                  <a:gd name="T42" fmla="*/ 1253 w 2506"/>
                  <a:gd name="T43" fmla="*/ 184 h 1970"/>
                  <a:gd name="T44" fmla="*/ 683 w 2506"/>
                  <a:gd name="T45" fmla="*/ 0 h 1970"/>
                  <a:gd name="T46" fmla="*/ 657 w 2506"/>
                  <a:gd name="T47" fmla="*/ 0 h 1970"/>
                  <a:gd name="T48" fmla="*/ 5 w 2506"/>
                  <a:gd name="T49" fmla="*/ 267 h 1970"/>
                  <a:gd name="T50" fmla="*/ 0 w 2506"/>
                  <a:gd name="T51" fmla="*/ 279 h 1970"/>
                  <a:gd name="T52" fmla="*/ 0 w 2506"/>
                  <a:gd name="T53" fmla="*/ 1970 h 1970"/>
                  <a:gd name="T54" fmla="*/ 107 w 2506"/>
                  <a:gd name="T55" fmla="*/ 1889 h 1970"/>
                  <a:gd name="T56" fmla="*/ 682 w 2506"/>
                  <a:gd name="T57" fmla="*/ 1709 h 1970"/>
                  <a:gd name="T58" fmla="*/ 1190 w 2506"/>
                  <a:gd name="T59" fmla="*/ 1876 h 1970"/>
                  <a:gd name="T60" fmla="*/ 1208 w 2506"/>
                  <a:gd name="T61" fmla="*/ 1888 h 1970"/>
                  <a:gd name="T62" fmla="*/ 1253 w 2506"/>
                  <a:gd name="T63" fmla="*/ 1924 h 1970"/>
                  <a:gd name="T64" fmla="*/ 1298 w 2506"/>
                  <a:gd name="T65" fmla="*/ 1888 h 1970"/>
                  <a:gd name="T66" fmla="*/ 1316 w 2506"/>
                  <a:gd name="T67" fmla="*/ 1876 h 1970"/>
                  <a:gd name="T68" fmla="*/ 1824 w 2506"/>
                  <a:gd name="T69" fmla="*/ 1709 h 1970"/>
                  <a:gd name="T70" fmla="*/ 2399 w 2506"/>
                  <a:gd name="T71" fmla="*/ 1889 h 1970"/>
                  <a:gd name="T72" fmla="*/ 2506 w 2506"/>
                  <a:gd name="T73" fmla="*/ 1970 h 1970"/>
                  <a:gd name="T74" fmla="*/ 2506 w 2506"/>
                  <a:gd name="T75" fmla="*/ 279 h 1970"/>
                  <a:gd name="T76" fmla="*/ 2501 w 2506"/>
                  <a:gd name="T77" fmla="*/ 267 h 1970"/>
                  <a:gd name="T78" fmla="*/ 1849 w 2506"/>
                  <a:gd name="T79" fmla="*/ 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06" h="1970">
                    <a:moveTo>
                      <a:pt x="2372" y="1716"/>
                    </a:moveTo>
                    <a:lnTo>
                      <a:pt x="2372" y="1716"/>
                    </a:lnTo>
                    <a:cubicBezTo>
                      <a:pt x="2261" y="1655"/>
                      <a:pt x="2075" y="1575"/>
                      <a:pt x="1858" y="1575"/>
                    </a:cubicBezTo>
                    <a:cubicBezTo>
                      <a:pt x="1845" y="1575"/>
                      <a:pt x="1831" y="1576"/>
                      <a:pt x="1818" y="1576"/>
                    </a:cubicBezTo>
                    <a:cubicBezTo>
                      <a:pt x="1599" y="1587"/>
                      <a:pt x="1427" y="1659"/>
                      <a:pt x="1323" y="1715"/>
                    </a:cubicBezTo>
                    <a:lnTo>
                      <a:pt x="1323" y="308"/>
                    </a:lnTo>
                    <a:cubicBezTo>
                      <a:pt x="1347" y="271"/>
                      <a:pt x="1462" y="127"/>
                      <a:pt x="1847" y="133"/>
                    </a:cubicBezTo>
                    <a:cubicBezTo>
                      <a:pt x="2229" y="140"/>
                      <a:pt x="2347" y="273"/>
                      <a:pt x="2372" y="310"/>
                    </a:cubicBezTo>
                    <a:lnTo>
                      <a:pt x="2372" y="1716"/>
                    </a:lnTo>
                    <a:close/>
                    <a:moveTo>
                      <a:pt x="1182" y="1715"/>
                    </a:moveTo>
                    <a:lnTo>
                      <a:pt x="1182" y="1715"/>
                    </a:lnTo>
                    <a:cubicBezTo>
                      <a:pt x="1079" y="1659"/>
                      <a:pt x="906" y="1587"/>
                      <a:pt x="688" y="1576"/>
                    </a:cubicBezTo>
                    <a:cubicBezTo>
                      <a:pt x="674" y="1576"/>
                      <a:pt x="661" y="1575"/>
                      <a:pt x="647" y="1575"/>
                    </a:cubicBezTo>
                    <a:cubicBezTo>
                      <a:pt x="431" y="1575"/>
                      <a:pt x="244" y="1655"/>
                      <a:pt x="133" y="1716"/>
                    </a:cubicBezTo>
                    <a:lnTo>
                      <a:pt x="133" y="310"/>
                    </a:lnTo>
                    <a:cubicBezTo>
                      <a:pt x="159" y="273"/>
                      <a:pt x="276" y="140"/>
                      <a:pt x="659" y="133"/>
                    </a:cubicBezTo>
                    <a:cubicBezTo>
                      <a:pt x="1044" y="127"/>
                      <a:pt x="1159" y="271"/>
                      <a:pt x="1182" y="308"/>
                    </a:cubicBezTo>
                    <a:lnTo>
                      <a:pt x="1182" y="1715"/>
                    </a:lnTo>
                    <a:close/>
                    <a:moveTo>
                      <a:pt x="1849" y="0"/>
                    </a:moveTo>
                    <a:lnTo>
                      <a:pt x="1849" y="0"/>
                    </a:lnTo>
                    <a:cubicBezTo>
                      <a:pt x="1840" y="0"/>
                      <a:pt x="1831" y="0"/>
                      <a:pt x="1823" y="0"/>
                    </a:cubicBezTo>
                    <a:cubicBezTo>
                      <a:pt x="1490" y="0"/>
                      <a:pt x="1328" y="105"/>
                      <a:pt x="1253" y="184"/>
                    </a:cubicBezTo>
                    <a:cubicBezTo>
                      <a:pt x="1178" y="105"/>
                      <a:pt x="1015" y="0"/>
                      <a:pt x="683" y="0"/>
                    </a:cubicBezTo>
                    <a:cubicBezTo>
                      <a:pt x="674" y="0"/>
                      <a:pt x="666" y="0"/>
                      <a:pt x="657" y="0"/>
                    </a:cubicBezTo>
                    <a:cubicBezTo>
                      <a:pt x="127" y="9"/>
                      <a:pt x="16" y="240"/>
                      <a:pt x="5" y="267"/>
                    </a:cubicBezTo>
                    <a:lnTo>
                      <a:pt x="0" y="279"/>
                    </a:lnTo>
                    <a:lnTo>
                      <a:pt x="0" y="1970"/>
                    </a:lnTo>
                    <a:lnTo>
                      <a:pt x="107" y="1889"/>
                    </a:lnTo>
                    <a:cubicBezTo>
                      <a:pt x="109" y="1887"/>
                      <a:pt x="369" y="1695"/>
                      <a:pt x="682" y="1709"/>
                    </a:cubicBezTo>
                    <a:cubicBezTo>
                      <a:pt x="943" y="1722"/>
                      <a:pt x="1133" y="1837"/>
                      <a:pt x="1190" y="1876"/>
                    </a:cubicBezTo>
                    <a:cubicBezTo>
                      <a:pt x="1201" y="1883"/>
                      <a:pt x="1207" y="1888"/>
                      <a:pt x="1208" y="1888"/>
                    </a:cubicBezTo>
                    <a:lnTo>
                      <a:pt x="1253" y="1924"/>
                    </a:lnTo>
                    <a:lnTo>
                      <a:pt x="1298" y="1888"/>
                    </a:lnTo>
                    <a:cubicBezTo>
                      <a:pt x="1298" y="1888"/>
                      <a:pt x="1304" y="1883"/>
                      <a:pt x="1316" y="1876"/>
                    </a:cubicBezTo>
                    <a:cubicBezTo>
                      <a:pt x="1373" y="1837"/>
                      <a:pt x="1563" y="1722"/>
                      <a:pt x="1824" y="1709"/>
                    </a:cubicBezTo>
                    <a:cubicBezTo>
                      <a:pt x="2135" y="1695"/>
                      <a:pt x="2396" y="1887"/>
                      <a:pt x="2399" y="1889"/>
                    </a:cubicBezTo>
                    <a:lnTo>
                      <a:pt x="2506" y="1970"/>
                    </a:lnTo>
                    <a:lnTo>
                      <a:pt x="2506" y="279"/>
                    </a:lnTo>
                    <a:lnTo>
                      <a:pt x="2501" y="267"/>
                    </a:lnTo>
                    <a:cubicBezTo>
                      <a:pt x="2490" y="240"/>
                      <a:pt x="2379" y="9"/>
                      <a:pt x="1849" y="0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Freeform 13"/>
              <p:cNvSpPr/>
              <p:nvPr/>
            </p:nvSpPr>
            <p:spPr bwMode="auto">
              <a:xfrm>
                <a:off x="3829050" y="53990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7 h 206"/>
                  <a:gd name="T8" fmla="*/ 12 w 844"/>
                  <a:gd name="T9" fmla="*/ 183 h 206"/>
                  <a:gd name="T10" fmla="*/ 45 w 844"/>
                  <a:gd name="T11" fmla="*/ 200 h 206"/>
                  <a:gd name="T12" fmla="*/ 68 w 844"/>
                  <a:gd name="T13" fmla="*/ 193 h 206"/>
                  <a:gd name="T14" fmla="*/ 437 w 844"/>
                  <a:gd name="T15" fmla="*/ 89 h 206"/>
                  <a:gd name="T16" fmla="*/ 775 w 844"/>
                  <a:gd name="T17" fmla="*/ 193 h 206"/>
                  <a:gd name="T18" fmla="*/ 831 w 844"/>
                  <a:gd name="T19" fmla="*/ 183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3"/>
                      <a:pt x="667" y="19"/>
                      <a:pt x="441" y="10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39"/>
                      <a:pt x="0" y="164"/>
                      <a:pt x="12" y="183"/>
                    </a:cubicBezTo>
                    <a:cubicBezTo>
                      <a:pt x="20" y="194"/>
                      <a:pt x="32" y="200"/>
                      <a:pt x="45" y="200"/>
                    </a:cubicBezTo>
                    <a:cubicBezTo>
                      <a:pt x="53" y="200"/>
                      <a:pt x="61" y="198"/>
                      <a:pt x="68" y="193"/>
                    </a:cubicBezTo>
                    <a:cubicBezTo>
                      <a:pt x="69" y="192"/>
                      <a:pt x="236" y="81"/>
                      <a:pt x="437" y="89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6"/>
                      <a:pt x="818" y="201"/>
                      <a:pt x="831" y="183"/>
                    </a:cubicBezTo>
                    <a:cubicBezTo>
                      <a:pt x="844" y="165"/>
                      <a:pt x="840" y="140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4"/>
              <p:cNvSpPr/>
              <p:nvPr/>
            </p:nvSpPr>
            <p:spPr bwMode="auto">
              <a:xfrm>
                <a:off x="3829050" y="56784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8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4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3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9"/>
                      <a:pt x="68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3"/>
                      <a:pt x="775" y="194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5"/>
              <p:cNvSpPr/>
              <p:nvPr/>
            </p:nvSpPr>
            <p:spPr bwMode="auto">
              <a:xfrm>
                <a:off x="3829050" y="5957888"/>
                <a:ext cx="627063" cy="153988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8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8"/>
                      <a:pt x="68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16"/>
              <p:cNvSpPr/>
              <p:nvPr/>
            </p:nvSpPr>
            <p:spPr bwMode="auto">
              <a:xfrm>
                <a:off x="4713288" y="5437188"/>
                <a:ext cx="627063" cy="152400"/>
              </a:xfrm>
              <a:custGeom>
                <a:avLst/>
                <a:gdLst>
                  <a:gd name="T0" fmla="*/ 822 w 844"/>
                  <a:gd name="T1" fmla="*/ 127 h 205"/>
                  <a:gd name="T2" fmla="*/ 822 w 844"/>
                  <a:gd name="T3" fmla="*/ 127 h 205"/>
                  <a:gd name="T4" fmla="*/ 441 w 844"/>
                  <a:gd name="T5" fmla="*/ 9 h 205"/>
                  <a:gd name="T6" fmla="*/ 23 w 844"/>
                  <a:gd name="T7" fmla="*/ 127 h 205"/>
                  <a:gd name="T8" fmla="*/ 12 w 844"/>
                  <a:gd name="T9" fmla="*/ 182 h 205"/>
                  <a:gd name="T10" fmla="*/ 45 w 844"/>
                  <a:gd name="T11" fmla="*/ 200 h 205"/>
                  <a:gd name="T12" fmla="*/ 67 w 844"/>
                  <a:gd name="T13" fmla="*/ 193 h 205"/>
                  <a:gd name="T14" fmla="*/ 437 w 844"/>
                  <a:gd name="T15" fmla="*/ 89 h 205"/>
                  <a:gd name="T16" fmla="*/ 775 w 844"/>
                  <a:gd name="T17" fmla="*/ 193 h 205"/>
                  <a:gd name="T18" fmla="*/ 831 w 844"/>
                  <a:gd name="T19" fmla="*/ 183 h 205"/>
                  <a:gd name="T20" fmla="*/ 822 w 844"/>
                  <a:gd name="T21" fmla="*/ 127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5">
                    <a:moveTo>
                      <a:pt x="822" y="127"/>
                    </a:moveTo>
                    <a:lnTo>
                      <a:pt x="822" y="127"/>
                    </a:lnTo>
                    <a:cubicBezTo>
                      <a:pt x="815" y="123"/>
                      <a:pt x="667" y="19"/>
                      <a:pt x="441" y="9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39"/>
                      <a:pt x="0" y="164"/>
                      <a:pt x="12" y="182"/>
                    </a:cubicBezTo>
                    <a:cubicBezTo>
                      <a:pt x="20" y="194"/>
                      <a:pt x="32" y="200"/>
                      <a:pt x="45" y="200"/>
                    </a:cubicBezTo>
                    <a:cubicBezTo>
                      <a:pt x="53" y="200"/>
                      <a:pt x="61" y="198"/>
                      <a:pt x="67" y="193"/>
                    </a:cubicBezTo>
                    <a:cubicBezTo>
                      <a:pt x="69" y="192"/>
                      <a:pt x="236" y="81"/>
                      <a:pt x="437" y="89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5"/>
                      <a:pt x="818" y="201"/>
                      <a:pt x="831" y="183"/>
                    </a:cubicBezTo>
                    <a:cubicBezTo>
                      <a:pt x="844" y="165"/>
                      <a:pt x="840" y="140"/>
                      <a:pt x="822" y="127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7"/>
              <p:cNvSpPr/>
              <p:nvPr/>
            </p:nvSpPr>
            <p:spPr bwMode="auto">
              <a:xfrm>
                <a:off x="4713288" y="5716588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8 h 206"/>
                  <a:gd name="T8" fmla="*/ 12 w 844"/>
                  <a:gd name="T9" fmla="*/ 183 h 206"/>
                  <a:gd name="T10" fmla="*/ 45 w 844"/>
                  <a:gd name="T11" fmla="*/ 201 h 206"/>
                  <a:gd name="T12" fmla="*/ 67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8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5"/>
                      <a:pt x="32" y="201"/>
                      <a:pt x="45" y="201"/>
                    </a:cubicBezTo>
                    <a:cubicBezTo>
                      <a:pt x="53" y="201"/>
                      <a:pt x="61" y="199"/>
                      <a:pt x="67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9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18"/>
              <p:cNvSpPr/>
              <p:nvPr/>
            </p:nvSpPr>
            <p:spPr bwMode="auto">
              <a:xfrm>
                <a:off x="4713288" y="5997575"/>
                <a:ext cx="627063" cy="152400"/>
              </a:xfrm>
              <a:custGeom>
                <a:avLst/>
                <a:gdLst>
                  <a:gd name="T0" fmla="*/ 822 w 844"/>
                  <a:gd name="T1" fmla="*/ 128 h 206"/>
                  <a:gd name="T2" fmla="*/ 822 w 844"/>
                  <a:gd name="T3" fmla="*/ 128 h 206"/>
                  <a:gd name="T4" fmla="*/ 441 w 844"/>
                  <a:gd name="T5" fmla="*/ 10 h 206"/>
                  <a:gd name="T6" fmla="*/ 23 w 844"/>
                  <a:gd name="T7" fmla="*/ 127 h 206"/>
                  <a:gd name="T8" fmla="*/ 12 w 844"/>
                  <a:gd name="T9" fmla="*/ 183 h 206"/>
                  <a:gd name="T10" fmla="*/ 45 w 844"/>
                  <a:gd name="T11" fmla="*/ 201 h 206"/>
                  <a:gd name="T12" fmla="*/ 67 w 844"/>
                  <a:gd name="T13" fmla="*/ 194 h 206"/>
                  <a:gd name="T14" fmla="*/ 437 w 844"/>
                  <a:gd name="T15" fmla="*/ 90 h 206"/>
                  <a:gd name="T16" fmla="*/ 775 w 844"/>
                  <a:gd name="T17" fmla="*/ 193 h 206"/>
                  <a:gd name="T18" fmla="*/ 831 w 844"/>
                  <a:gd name="T19" fmla="*/ 184 h 206"/>
                  <a:gd name="T20" fmla="*/ 822 w 844"/>
                  <a:gd name="T21" fmla="*/ 128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4" h="206">
                    <a:moveTo>
                      <a:pt x="822" y="128"/>
                    </a:moveTo>
                    <a:lnTo>
                      <a:pt x="822" y="128"/>
                    </a:lnTo>
                    <a:cubicBezTo>
                      <a:pt x="815" y="124"/>
                      <a:pt x="667" y="20"/>
                      <a:pt x="441" y="10"/>
                    </a:cubicBezTo>
                    <a:cubicBezTo>
                      <a:pt x="213" y="0"/>
                      <a:pt x="30" y="122"/>
                      <a:pt x="23" y="127"/>
                    </a:cubicBezTo>
                    <a:cubicBezTo>
                      <a:pt x="4" y="140"/>
                      <a:pt x="0" y="165"/>
                      <a:pt x="12" y="183"/>
                    </a:cubicBezTo>
                    <a:cubicBezTo>
                      <a:pt x="20" y="194"/>
                      <a:pt x="32" y="201"/>
                      <a:pt x="45" y="201"/>
                    </a:cubicBezTo>
                    <a:cubicBezTo>
                      <a:pt x="53" y="201"/>
                      <a:pt x="61" y="198"/>
                      <a:pt x="67" y="194"/>
                    </a:cubicBezTo>
                    <a:cubicBezTo>
                      <a:pt x="69" y="193"/>
                      <a:pt x="236" y="82"/>
                      <a:pt x="437" y="90"/>
                    </a:cubicBezTo>
                    <a:cubicBezTo>
                      <a:pt x="639" y="98"/>
                      <a:pt x="774" y="192"/>
                      <a:pt x="775" y="193"/>
                    </a:cubicBezTo>
                    <a:cubicBezTo>
                      <a:pt x="793" y="206"/>
                      <a:pt x="818" y="202"/>
                      <a:pt x="831" y="184"/>
                    </a:cubicBezTo>
                    <a:cubicBezTo>
                      <a:pt x="844" y="166"/>
                      <a:pt x="840" y="141"/>
                      <a:pt x="822" y="128"/>
                    </a:cubicBez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3" name="文本框 29"/>
            <p:cNvSpPr txBox="1"/>
            <p:nvPr/>
          </p:nvSpPr>
          <p:spPr>
            <a:xfrm>
              <a:off x="3448879" y="3949338"/>
              <a:ext cx="8428375" cy="45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「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報名資格」與「跨區報名」皆須由學生就讀國中所屬之鑑輔會進行審查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4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780923" y="266753"/>
            <a:ext cx="7174234" cy="529569"/>
          </a:xfrm>
        </p:spPr>
        <p:txBody>
          <a:bodyPr>
            <a:normAutofit fontScale="92500" lnSpcReduction="10000"/>
          </a:bodyPr>
          <a:lstStyle/>
          <a:p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endParaRPr kumimoji="1" lang="en-US" altLang="zh-TW" sz="32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7" name="群組 26"/>
          <p:cNvGrpSpPr/>
          <p:nvPr/>
        </p:nvGrpSpPr>
        <p:grpSpPr>
          <a:xfrm>
            <a:off x="1552158" y="4721501"/>
            <a:ext cx="9553574" cy="1410940"/>
            <a:chOff x="1552158" y="4721501"/>
            <a:chExt cx="9553574" cy="1410940"/>
          </a:xfrm>
        </p:grpSpPr>
        <p:sp>
          <p:nvSpPr>
            <p:cNvPr id="22" name="任意形状 7"/>
            <p:cNvSpPr/>
            <p:nvPr/>
          </p:nvSpPr>
          <p:spPr>
            <a:xfrm>
              <a:off x="2098721" y="4721501"/>
              <a:ext cx="9007011" cy="1410940"/>
            </a:xfrm>
            <a:custGeom>
              <a:avLst/>
              <a:gdLst>
                <a:gd name="connsiteX0" fmla="*/ 0 w 6962986"/>
                <a:gd name="connsiteY0" fmla="*/ 0 h 833607"/>
                <a:gd name="connsiteX1" fmla="*/ 6962986 w 6962986"/>
                <a:gd name="connsiteY1" fmla="*/ 0 h 833607"/>
                <a:gd name="connsiteX2" fmla="*/ 6962986 w 6962986"/>
                <a:gd name="connsiteY2" fmla="*/ 833607 h 833607"/>
                <a:gd name="connsiteX3" fmla="*/ 0 w 6962986"/>
                <a:gd name="connsiteY3" fmla="*/ 833607 h 833607"/>
                <a:gd name="connsiteX4" fmla="*/ 0 w 6962986"/>
                <a:gd name="connsiteY4" fmla="*/ 0 h 83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62986" h="833607">
                  <a:moveTo>
                    <a:pt x="0" y="0"/>
                  </a:moveTo>
                  <a:lnTo>
                    <a:pt x="6962986" y="0"/>
                  </a:lnTo>
                  <a:lnTo>
                    <a:pt x="6962986" y="833607"/>
                  </a:lnTo>
                  <a:lnTo>
                    <a:pt x="0" y="833607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661676" tIns="109220" rIns="109220" bIns="109220" numCol="1" spcCol="1270" anchor="ctr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300" kern="1200"/>
            </a:p>
          </p:txBody>
        </p:sp>
        <p:sp>
          <p:nvSpPr>
            <p:cNvPr id="23" name="椭圆 6"/>
            <p:cNvSpPr/>
            <p:nvPr/>
          </p:nvSpPr>
          <p:spPr>
            <a:xfrm>
              <a:off x="1552158" y="4983596"/>
              <a:ext cx="796236" cy="820811"/>
            </a:xfrm>
            <a:prstGeom prst="ellipse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5" name="文本框 29"/>
            <p:cNvSpPr txBox="1"/>
            <p:nvPr/>
          </p:nvSpPr>
          <p:spPr>
            <a:xfrm>
              <a:off x="2636741" y="4777488"/>
              <a:ext cx="8159147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30000"/>
                </a:lnSpc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安置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學校於學生報到手續完成後，應將未報到學生之報名表件寄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還國中端。國中端應於</a:t>
              </a:r>
              <a:r>
                <a:rPr lang="en-US" altLang="zh-TW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110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30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星期五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前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，將各項完成之轉銜服務資料送至安置學校，並轉銜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追蹤輔導至少</a:t>
              </a:r>
              <a:r>
                <a:rPr lang="en-US" altLang="zh-TW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6</a:t>
              </a:r>
              <a:r>
                <a:rPr lang="zh-TW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</a:t>
              </a: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月。</a:t>
              </a:r>
              <a:endPara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1732324" y="5189120"/>
              <a:ext cx="475289" cy="409762"/>
            </a:xfrm>
            <a:custGeom>
              <a:avLst/>
              <a:gdLst>
                <a:gd name="T0" fmla="*/ 1760 w 2284"/>
                <a:gd name="T1" fmla="*/ 1142 h 2284"/>
                <a:gd name="T2" fmla="*/ 1919 w 2284"/>
                <a:gd name="T3" fmla="*/ 1406 h 2284"/>
                <a:gd name="T4" fmla="*/ 1756 w 2284"/>
                <a:gd name="T5" fmla="*/ 1940 h 2284"/>
                <a:gd name="T6" fmla="*/ 1878 w 2284"/>
                <a:gd name="T7" fmla="*/ 1506 h 2284"/>
                <a:gd name="T8" fmla="*/ 1433 w 2284"/>
                <a:gd name="T9" fmla="*/ 1845 h 2284"/>
                <a:gd name="T10" fmla="*/ 1496 w 2284"/>
                <a:gd name="T11" fmla="*/ 1592 h 2284"/>
                <a:gd name="T12" fmla="*/ 1142 w 2284"/>
                <a:gd name="T13" fmla="*/ 2204 h 2284"/>
                <a:gd name="T14" fmla="*/ 1405 w 2284"/>
                <a:gd name="T15" fmla="*/ 1921 h 2284"/>
                <a:gd name="T16" fmla="*/ 787 w 2284"/>
                <a:gd name="T17" fmla="*/ 1592 h 2284"/>
                <a:gd name="T18" fmla="*/ 850 w 2284"/>
                <a:gd name="T19" fmla="*/ 1845 h 2284"/>
                <a:gd name="T20" fmla="*/ 528 w 2284"/>
                <a:gd name="T21" fmla="*/ 1940 h 2284"/>
                <a:gd name="T22" fmla="*/ 704 w 2284"/>
                <a:gd name="T23" fmla="*/ 1580 h 2284"/>
                <a:gd name="T24" fmla="*/ 80 w 2284"/>
                <a:gd name="T25" fmla="*/ 1143 h 2284"/>
                <a:gd name="T26" fmla="*/ 523 w 2284"/>
                <a:gd name="T27" fmla="*/ 1142 h 2284"/>
                <a:gd name="T28" fmla="*/ 676 w 2284"/>
                <a:gd name="T29" fmla="*/ 950 h 2284"/>
                <a:gd name="T30" fmla="*/ 439 w 2284"/>
                <a:gd name="T31" fmla="*/ 851 h 2284"/>
                <a:gd name="T32" fmla="*/ 676 w 2284"/>
                <a:gd name="T33" fmla="*/ 1335 h 2284"/>
                <a:gd name="T34" fmla="*/ 438 w 2284"/>
                <a:gd name="T35" fmla="*/ 1434 h 2284"/>
                <a:gd name="T36" fmla="*/ 670 w 2284"/>
                <a:gd name="T37" fmla="*/ 1204 h 2284"/>
                <a:gd name="T38" fmla="*/ 670 w 2284"/>
                <a:gd name="T39" fmla="*/ 1080 h 2284"/>
                <a:gd name="T40" fmla="*/ 391 w 2284"/>
                <a:gd name="T41" fmla="*/ 392 h 2284"/>
                <a:gd name="T42" fmla="*/ 778 w 2284"/>
                <a:gd name="T43" fmla="*/ 407 h 2284"/>
                <a:gd name="T44" fmla="*/ 391 w 2284"/>
                <a:gd name="T45" fmla="*/ 392 h 2284"/>
                <a:gd name="T46" fmla="*/ 1074 w 2284"/>
                <a:gd name="T47" fmla="*/ 574 h 2284"/>
                <a:gd name="T48" fmla="*/ 850 w 2284"/>
                <a:gd name="T49" fmla="*/ 440 h 2284"/>
                <a:gd name="T50" fmla="*/ 1405 w 2284"/>
                <a:gd name="T51" fmla="*/ 364 h 2284"/>
                <a:gd name="T52" fmla="*/ 1142 w 2284"/>
                <a:gd name="T53" fmla="*/ 80 h 2284"/>
                <a:gd name="T54" fmla="*/ 1335 w 2284"/>
                <a:gd name="T55" fmla="*/ 677 h 2284"/>
                <a:gd name="T56" fmla="*/ 1496 w 2284"/>
                <a:gd name="T57" fmla="*/ 693 h 2284"/>
                <a:gd name="T58" fmla="*/ 1509 w 2284"/>
                <a:gd name="T59" fmla="*/ 775 h 2284"/>
                <a:gd name="T60" fmla="*/ 1431 w 2284"/>
                <a:gd name="T61" fmla="*/ 765 h 2284"/>
                <a:gd name="T62" fmla="*/ 1142 w 2284"/>
                <a:gd name="T63" fmla="*/ 623 h 2284"/>
                <a:gd name="T64" fmla="*/ 1081 w 2284"/>
                <a:gd name="T65" fmla="*/ 671 h 2284"/>
                <a:gd name="T66" fmla="*/ 774 w 2284"/>
                <a:gd name="T67" fmla="*/ 775 h 2284"/>
                <a:gd name="T68" fmla="*/ 764 w 2284"/>
                <a:gd name="T69" fmla="*/ 853 h 2284"/>
                <a:gd name="T70" fmla="*/ 774 w 2284"/>
                <a:gd name="T71" fmla="*/ 1510 h 2284"/>
                <a:gd name="T72" fmla="*/ 852 w 2284"/>
                <a:gd name="T73" fmla="*/ 1520 h 2284"/>
                <a:gd name="T74" fmla="*/ 1142 w 2284"/>
                <a:gd name="T75" fmla="*/ 1662 h 2284"/>
                <a:gd name="T76" fmla="*/ 1203 w 2284"/>
                <a:gd name="T77" fmla="*/ 1614 h 2284"/>
                <a:gd name="T78" fmla="*/ 1509 w 2284"/>
                <a:gd name="T79" fmla="*/ 1510 h 2284"/>
                <a:gd name="T80" fmla="*/ 1519 w 2284"/>
                <a:gd name="T81" fmla="*/ 1432 h 2284"/>
                <a:gd name="T82" fmla="*/ 1302 w 2284"/>
                <a:gd name="T83" fmla="*/ 1530 h 2284"/>
                <a:gd name="T84" fmla="*/ 864 w 2284"/>
                <a:gd name="T85" fmla="*/ 1420 h 2284"/>
                <a:gd name="T86" fmla="*/ 754 w 2284"/>
                <a:gd name="T87" fmla="*/ 982 h 2284"/>
                <a:gd name="T88" fmla="*/ 1142 w 2284"/>
                <a:gd name="T89" fmla="*/ 750 h 2284"/>
                <a:gd name="T90" fmla="*/ 1529 w 2284"/>
                <a:gd name="T91" fmla="*/ 982 h 2284"/>
                <a:gd name="T92" fmla="*/ 1419 w 2284"/>
                <a:gd name="T93" fmla="*/ 1420 h 2284"/>
                <a:gd name="T94" fmla="*/ 1607 w 2284"/>
                <a:gd name="T95" fmla="*/ 950 h 2284"/>
                <a:gd name="T96" fmla="*/ 1710 w 2284"/>
                <a:gd name="T97" fmla="*/ 1075 h 2284"/>
                <a:gd name="T98" fmla="*/ 1845 w 2284"/>
                <a:gd name="T99" fmla="*/ 1434 h 2284"/>
                <a:gd name="T100" fmla="*/ 1711 w 2284"/>
                <a:gd name="T101" fmla="*/ 1210 h 2284"/>
                <a:gd name="T102" fmla="*/ 1661 w 2284"/>
                <a:gd name="T103" fmla="*/ 1142 h 2284"/>
                <a:gd name="T104" fmla="*/ 1613 w 2284"/>
                <a:gd name="T105" fmla="*/ 1080 h 2284"/>
                <a:gd name="T106" fmla="*/ 1893 w 2284"/>
                <a:gd name="T107" fmla="*/ 392 h 2284"/>
                <a:gd name="T108" fmla="*/ 1505 w 2284"/>
                <a:gd name="T109" fmla="*/ 407 h 2284"/>
                <a:gd name="T110" fmla="*/ 1952 w 2284"/>
                <a:gd name="T111" fmla="*/ 807 h 2284"/>
                <a:gd name="T112" fmla="*/ 1477 w 2284"/>
                <a:gd name="T113" fmla="*/ 332 h 2284"/>
                <a:gd name="T114" fmla="*/ 528 w 2284"/>
                <a:gd name="T115" fmla="*/ 265 h 2284"/>
                <a:gd name="T116" fmla="*/ 0 w 2284"/>
                <a:gd name="T117" fmla="*/ 1143 h 2284"/>
                <a:gd name="T118" fmla="*/ 528 w 2284"/>
                <a:gd name="T119" fmla="*/ 2020 h 2284"/>
                <a:gd name="T120" fmla="*/ 1477 w 2284"/>
                <a:gd name="T121" fmla="*/ 1953 h 2284"/>
                <a:gd name="T122" fmla="*/ 1952 w 2284"/>
                <a:gd name="T123" fmla="*/ 1478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4" h="2284">
                  <a:moveTo>
                    <a:pt x="1919" y="1406"/>
                  </a:moveTo>
                  <a:lnTo>
                    <a:pt x="1919" y="1406"/>
                  </a:lnTo>
                  <a:cubicBezTo>
                    <a:pt x="1878" y="1322"/>
                    <a:pt x="1825" y="1233"/>
                    <a:pt x="1760" y="1142"/>
                  </a:cubicBezTo>
                  <a:cubicBezTo>
                    <a:pt x="1824" y="1053"/>
                    <a:pt x="1878" y="965"/>
                    <a:pt x="1920" y="879"/>
                  </a:cubicBezTo>
                  <a:cubicBezTo>
                    <a:pt x="2100" y="953"/>
                    <a:pt x="2204" y="1049"/>
                    <a:pt x="2204" y="1143"/>
                  </a:cubicBezTo>
                  <a:cubicBezTo>
                    <a:pt x="2204" y="1236"/>
                    <a:pt x="2100" y="1332"/>
                    <a:pt x="1919" y="1406"/>
                  </a:cubicBezTo>
                  <a:close/>
                  <a:moveTo>
                    <a:pt x="1893" y="1893"/>
                  </a:moveTo>
                  <a:lnTo>
                    <a:pt x="1893" y="1893"/>
                  </a:lnTo>
                  <a:cubicBezTo>
                    <a:pt x="1862" y="1924"/>
                    <a:pt x="1816" y="1940"/>
                    <a:pt x="1756" y="1940"/>
                  </a:cubicBezTo>
                  <a:cubicBezTo>
                    <a:pt x="1684" y="1940"/>
                    <a:pt x="1599" y="1918"/>
                    <a:pt x="1505" y="1878"/>
                  </a:cubicBezTo>
                  <a:cubicBezTo>
                    <a:pt x="1536" y="1790"/>
                    <a:pt x="1561" y="1689"/>
                    <a:pt x="1579" y="1580"/>
                  </a:cubicBezTo>
                  <a:cubicBezTo>
                    <a:pt x="1689" y="1562"/>
                    <a:pt x="1789" y="1537"/>
                    <a:pt x="1878" y="1506"/>
                  </a:cubicBezTo>
                  <a:cubicBezTo>
                    <a:pt x="1954" y="1686"/>
                    <a:pt x="1959" y="1828"/>
                    <a:pt x="1893" y="1893"/>
                  </a:cubicBezTo>
                  <a:close/>
                  <a:moveTo>
                    <a:pt x="1433" y="1845"/>
                  </a:moveTo>
                  <a:lnTo>
                    <a:pt x="1433" y="1845"/>
                  </a:lnTo>
                  <a:cubicBezTo>
                    <a:pt x="1361" y="1809"/>
                    <a:pt x="1286" y="1764"/>
                    <a:pt x="1210" y="1711"/>
                  </a:cubicBezTo>
                  <a:cubicBezTo>
                    <a:pt x="1251" y="1679"/>
                    <a:pt x="1293" y="1644"/>
                    <a:pt x="1335" y="1608"/>
                  </a:cubicBezTo>
                  <a:cubicBezTo>
                    <a:pt x="1390" y="1604"/>
                    <a:pt x="1444" y="1599"/>
                    <a:pt x="1496" y="1592"/>
                  </a:cubicBezTo>
                  <a:cubicBezTo>
                    <a:pt x="1480" y="1686"/>
                    <a:pt x="1458" y="1771"/>
                    <a:pt x="1433" y="1845"/>
                  </a:cubicBezTo>
                  <a:close/>
                  <a:moveTo>
                    <a:pt x="1142" y="2204"/>
                  </a:moveTo>
                  <a:lnTo>
                    <a:pt x="1142" y="2204"/>
                  </a:lnTo>
                  <a:cubicBezTo>
                    <a:pt x="1049" y="2204"/>
                    <a:pt x="952" y="2101"/>
                    <a:pt x="878" y="1921"/>
                  </a:cubicBezTo>
                  <a:cubicBezTo>
                    <a:pt x="963" y="1879"/>
                    <a:pt x="1052" y="1825"/>
                    <a:pt x="1142" y="1761"/>
                  </a:cubicBezTo>
                  <a:cubicBezTo>
                    <a:pt x="1231" y="1825"/>
                    <a:pt x="1320" y="1879"/>
                    <a:pt x="1405" y="1921"/>
                  </a:cubicBezTo>
                  <a:cubicBezTo>
                    <a:pt x="1331" y="2101"/>
                    <a:pt x="1235" y="2204"/>
                    <a:pt x="1142" y="2204"/>
                  </a:cubicBezTo>
                  <a:close/>
                  <a:moveTo>
                    <a:pt x="787" y="1592"/>
                  </a:moveTo>
                  <a:lnTo>
                    <a:pt x="787" y="1592"/>
                  </a:lnTo>
                  <a:cubicBezTo>
                    <a:pt x="839" y="1599"/>
                    <a:pt x="893" y="1604"/>
                    <a:pt x="949" y="1608"/>
                  </a:cubicBezTo>
                  <a:cubicBezTo>
                    <a:pt x="990" y="1644"/>
                    <a:pt x="1032" y="1679"/>
                    <a:pt x="1074" y="1711"/>
                  </a:cubicBezTo>
                  <a:cubicBezTo>
                    <a:pt x="997" y="1764"/>
                    <a:pt x="922" y="1809"/>
                    <a:pt x="850" y="1845"/>
                  </a:cubicBezTo>
                  <a:cubicBezTo>
                    <a:pt x="825" y="1771"/>
                    <a:pt x="804" y="1686"/>
                    <a:pt x="787" y="1592"/>
                  </a:cubicBezTo>
                  <a:close/>
                  <a:moveTo>
                    <a:pt x="528" y="1940"/>
                  </a:moveTo>
                  <a:lnTo>
                    <a:pt x="528" y="1940"/>
                  </a:lnTo>
                  <a:cubicBezTo>
                    <a:pt x="468" y="1940"/>
                    <a:pt x="421" y="1924"/>
                    <a:pt x="391" y="1893"/>
                  </a:cubicBezTo>
                  <a:cubicBezTo>
                    <a:pt x="325" y="1828"/>
                    <a:pt x="330" y="1686"/>
                    <a:pt x="405" y="1506"/>
                  </a:cubicBezTo>
                  <a:cubicBezTo>
                    <a:pt x="494" y="1537"/>
                    <a:pt x="595" y="1562"/>
                    <a:pt x="704" y="1580"/>
                  </a:cubicBezTo>
                  <a:cubicBezTo>
                    <a:pt x="722" y="1689"/>
                    <a:pt x="747" y="1790"/>
                    <a:pt x="778" y="1878"/>
                  </a:cubicBezTo>
                  <a:cubicBezTo>
                    <a:pt x="685" y="1918"/>
                    <a:pt x="599" y="1940"/>
                    <a:pt x="528" y="1940"/>
                  </a:cubicBezTo>
                  <a:close/>
                  <a:moveTo>
                    <a:pt x="80" y="1143"/>
                  </a:moveTo>
                  <a:lnTo>
                    <a:pt x="80" y="1143"/>
                  </a:lnTo>
                  <a:cubicBezTo>
                    <a:pt x="80" y="1049"/>
                    <a:pt x="183" y="953"/>
                    <a:pt x="364" y="879"/>
                  </a:cubicBezTo>
                  <a:cubicBezTo>
                    <a:pt x="406" y="965"/>
                    <a:pt x="459" y="1053"/>
                    <a:pt x="523" y="1142"/>
                  </a:cubicBezTo>
                  <a:cubicBezTo>
                    <a:pt x="458" y="1233"/>
                    <a:pt x="405" y="1322"/>
                    <a:pt x="364" y="1406"/>
                  </a:cubicBezTo>
                  <a:cubicBezTo>
                    <a:pt x="183" y="1332"/>
                    <a:pt x="80" y="1236"/>
                    <a:pt x="80" y="1143"/>
                  </a:cubicBezTo>
                  <a:close/>
                  <a:moveTo>
                    <a:pt x="676" y="950"/>
                  </a:moveTo>
                  <a:lnTo>
                    <a:pt x="676" y="950"/>
                  </a:lnTo>
                  <a:cubicBezTo>
                    <a:pt x="639" y="991"/>
                    <a:pt x="605" y="1033"/>
                    <a:pt x="573" y="1075"/>
                  </a:cubicBezTo>
                  <a:cubicBezTo>
                    <a:pt x="520" y="999"/>
                    <a:pt x="475" y="924"/>
                    <a:pt x="439" y="851"/>
                  </a:cubicBezTo>
                  <a:cubicBezTo>
                    <a:pt x="514" y="826"/>
                    <a:pt x="598" y="804"/>
                    <a:pt x="692" y="788"/>
                  </a:cubicBezTo>
                  <a:cubicBezTo>
                    <a:pt x="685" y="840"/>
                    <a:pt x="680" y="894"/>
                    <a:pt x="676" y="950"/>
                  </a:cubicBezTo>
                  <a:close/>
                  <a:moveTo>
                    <a:pt x="676" y="1335"/>
                  </a:moveTo>
                  <a:lnTo>
                    <a:pt x="676" y="1335"/>
                  </a:lnTo>
                  <a:cubicBezTo>
                    <a:pt x="680" y="1391"/>
                    <a:pt x="685" y="1445"/>
                    <a:pt x="692" y="1497"/>
                  </a:cubicBezTo>
                  <a:cubicBezTo>
                    <a:pt x="598" y="1481"/>
                    <a:pt x="513" y="1459"/>
                    <a:pt x="438" y="1434"/>
                  </a:cubicBezTo>
                  <a:cubicBezTo>
                    <a:pt x="473" y="1363"/>
                    <a:pt x="518" y="1288"/>
                    <a:pt x="573" y="1210"/>
                  </a:cubicBezTo>
                  <a:cubicBezTo>
                    <a:pt x="605" y="1252"/>
                    <a:pt x="640" y="1294"/>
                    <a:pt x="676" y="1335"/>
                  </a:cubicBezTo>
                  <a:close/>
                  <a:moveTo>
                    <a:pt x="670" y="1204"/>
                  </a:moveTo>
                  <a:lnTo>
                    <a:pt x="670" y="1204"/>
                  </a:lnTo>
                  <a:cubicBezTo>
                    <a:pt x="654" y="1183"/>
                    <a:pt x="637" y="1163"/>
                    <a:pt x="622" y="1142"/>
                  </a:cubicBezTo>
                  <a:cubicBezTo>
                    <a:pt x="637" y="1122"/>
                    <a:pt x="653" y="1101"/>
                    <a:pt x="670" y="1080"/>
                  </a:cubicBezTo>
                  <a:cubicBezTo>
                    <a:pt x="670" y="1101"/>
                    <a:pt x="669" y="1122"/>
                    <a:pt x="669" y="1143"/>
                  </a:cubicBezTo>
                  <a:cubicBezTo>
                    <a:pt x="669" y="1163"/>
                    <a:pt x="670" y="1184"/>
                    <a:pt x="670" y="1204"/>
                  </a:cubicBezTo>
                  <a:close/>
                  <a:moveTo>
                    <a:pt x="391" y="392"/>
                  </a:moveTo>
                  <a:lnTo>
                    <a:pt x="391" y="392"/>
                  </a:lnTo>
                  <a:cubicBezTo>
                    <a:pt x="421" y="361"/>
                    <a:pt x="468" y="345"/>
                    <a:pt x="528" y="345"/>
                  </a:cubicBezTo>
                  <a:cubicBezTo>
                    <a:pt x="599" y="345"/>
                    <a:pt x="685" y="367"/>
                    <a:pt x="778" y="407"/>
                  </a:cubicBezTo>
                  <a:cubicBezTo>
                    <a:pt x="747" y="495"/>
                    <a:pt x="722" y="596"/>
                    <a:pt x="704" y="705"/>
                  </a:cubicBezTo>
                  <a:cubicBezTo>
                    <a:pt x="595" y="723"/>
                    <a:pt x="494" y="748"/>
                    <a:pt x="406" y="779"/>
                  </a:cubicBezTo>
                  <a:cubicBezTo>
                    <a:pt x="330" y="599"/>
                    <a:pt x="324" y="458"/>
                    <a:pt x="391" y="392"/>
                  </a:cubicBezTo>
                  <a:close/>
                  <a:moveTo>
                    <a:pt x="850" y="440"/>
                  </a:moveTo>
                  <a:lnTo>
                    <a:pt x="850" y="440"/>
                  </a:lnTo>
                  <a:cubicBezTo>
                    <a:pt x="922" y="476"/>
                    <a:pt x="997" y="521"/>
                    <a:pt x="1074" y="574"/>
                  </a:cubicBezTo>
                  <a:cubicBezTo>
                    <a:pt x="1032" y="606"/>
                    <a:pt x="990" y="641"/>
                    <a:pt x="949" y="677"/>
                  </a:cubicBezTo>
                  <a:cubicBezTo>
                    <a:pt x="893" y="681"/>
                    <a:pt x="839" y="686"/>
                    <a:pt x="787" y="693"/>
                  </a:cubicBezTo>
                  <a:cubicBezTo>
                    <a:pt x="804" y="599"/>
                    <a:pt x="825" y="514"/>
                    <a:pt x="850" y="440"/>
                  </a:cubicBezTo>
                  <a:close/>
                  <a:moveTo>
                    <a:pt x="1142" y="80"/>
                  </a:moveTo>
                  <a:lnTo>
                    <a:pt x="1142" y="80"/>
                  </a:lnTo>
                  <a:cubicBezTo>
                    <a:pt x="1235" y="80"/>
                    <a:pt x="1331" y="184"/>
                    <a:pt x="1405" y="364"/>
                  </a:cubicBezTo>
                  <a:cubicBezTo>
                    <a:pt x="1320" y="406"/>
                    <a:pt x="1231" y="460"/>
                    <a:pt x="1142" y="524"/>
                  </a:cubicBezTo>
                  <a:cubicBezTo>
                    <a:pt x="1052" y="460"/>
                    <a:pt x="963" y="406"/>
                    <a:pt x="878" y="364"/>
                  </a:cubicBezTo>
                  <a:cubicBezTo>
                    <a:pt x="952" y="184"/>
                    <a:pt x="1049" y="80"/>
                    <a:pt x="1142" y="80"/>
                  </a:cubicBezTo>
                  <a:close/>
                  <a:moveTo>
                    <a:pt x="1496" y="693"/>
                  </a:moveTo>
                  <a:lnTo>
                    <a:pt x="1496" y="693"/>
                  </a:lnTo>
                  <a:cubicBezTo>
                    <a:pt x="1444" y="686"/>
                    <a:pt x="1390" y="681"/>
                    <a:pt x="1335" y="677"/>
                  </a:cubicBezTo>
                  <a:cubicBezTo>
                    <a:pt x="1293" y="641"/>
                    <a:pt x="1251" y="606"/>
                    <a:pt x="1210" y="574"/>
                  </a:cubicBezTo>
                  <a:cubicBezTo>
                    <a:pt x="1286" y="521"/>
                    <a:pt x="1361" y="476"/>
                    <a:pt x="1433" y="440"/>
                  </a:cubicBezTo>
                  <a:cubicBezTo>
                    <a:pt x="1458" y="514"/>
                    <a:pt x="1480" y="599"/>
                    <a:pt x="1496" y="693"/>
                  </a:cubicBezTo>
                  <a:close/>
                  <a:moveTo>
                    <a:pt x="1431" y="765"/>
                  </a:moveTo>
                  <a:lnTo>
                    <a:pt x="1431" y="765"/>
                  </a:lnTo>
                  <a:cubicBezTo>
                    <a:pt x="1458" y="768"/>
                    <a:pt x="1484" y="771"/>
                    <a:pt x="1509" y="775"/>
                  </a:cubicBezTo>
                  <a:cubicBezTo>
                    <a:pt x="1513" y="800"/>
                    <a:pt x="1516" y="826"/>
                    <a:pt x="1519" y="853"/>
                  </a:cubicBezTo>
                  <a:cubicBezTo>
                    <a:pt x="1505" y="838"/>
                    <a:pt x="1490" y="823"/>
                    <a:pt x="1476" y="809"/>
                  </a:cubicBezTo>
                  <a:cubicBezTo>
                    <a:pt x="1461" y="794"/>
                    <a:pt x="1446" y="779"/>
                    <a:pt x="1431" y="765"/>
                  </a:cubicBezTo>
                  <a:close/>
                  <a:moveTo>
                    <a:pt x="1081" y="671"/>
                  </a:moveTo>
                  <a:lnTo>
                    <a:pt x="1081" y="671"/>
                  </a:lnTo>
                  <a:cubicBezTo>
                    <a:pt x="1101" y="655"/>
                    <a:pt x="1121" y="639"/>
                    <a:pt x="1142" y="623"/>
                  </a:cubicBezTo>
                  <a:cubicBezTo>
                    <a:pt x="1162" y="639"/>
                    <a:pt x="1182" y="655"/>
                    <a:pt x="1203" y="671"/>
                  </a:cubicBezTo>
                  <a:cubicBezTo>
                    <a:pt x="1182" y="670"/>
                    <a:pt x="1162" y="670"/>
                    <a:pt x="1142" y="670"/>
                  </a:cubicBezTo>
                  <a:cubicBezTo>
                    <a:pt x="1121" y="670"/>
                    <a:pt x="1101" y="670"/>
                    <a:pt x="1081" y="671"/>
                  </a:cubicBezTo>
                  <a:close/>
                  <a:moveTo>
                    <a:pt x="764" y="853"/>
                  </a:moveTo>
                  <a:lnTo>
                    <a:pt x="764" y="853"/>
                  </a:lnTo>
                  <a:cubicBezTo>
                    <a:pt x="767" y="826"/>
                    <a:pt x="770" y="800"/>
                    <a:pt x="774" y="775"/>
                  </a:cubicBezTo>
                  <a:cubicBezTo>
                    <a:pt x="799" y="771"/>
                    <a:pt x="826" y="768"/>
                    <a:pt x="852" y="765"/>
                  </a:cubicBezTo>
                  <a:cubicBezTo>
                    <a:pt x="837" y="779"/>
                    <a:pt x="822" y="794"/>
                    <a:pt x="808" y="809"/>
                  </a:cubicBezTo>
                  <a:cubicBezTo>
                    <a:pt x="793" y="823"/>
                    <a:pt x="779" y="838"/>
                    <a:pt x="764" y="853"/>
                  </a:cubicBezTo>
                  <a:close/>
                  <a:moveTo>
                    <a:pt x="852" y="1520"/>
                  </a:moveTo>
                  <a:lnTo>
                    <a:pt x="852" y="1520"/>
                  </a:lnTo>
                  <a:cubicBezTo>
                    <a:pt x="826" y="1517"/>
                    <a:pt x="799" y="1514"/>
                    <a:pt x="774" y="1510"/>
                  </a:cubicBezTo>
                  <a:cubicBezTo>
                    <a:pt x="770" y="1485"/>
                    <a:pt x="767" y="1459"/>
                    <a:pt x="764" y="1432"/>
                  </a:cubicBezTo>
                  <a:cubicBezTo>
                    <a:pt x="779" y="1447"/>
                    <a:pt x="793" y="1462"/>
                    <a:pt x="808" y="1476"/>
                  </a:cubicBezTo>
                  <a:cubicBezTo>
                    <a:pt x="822" y="1491"/>
                    <a:pt x="837" y="1506"/>
                    <a:pt x="852" y="1520"/>
                  </a:cubicBezTo>
                  <a:close/>
                  <a:moveTo>
                    <a:pt x="1203" y="1614"/>
                  </a:moveTo>
                  <a:lnTo>
                    <a:pt x="1203" y="1614"/>
                  </a:lnTo>
                  <a:cubicBezTo>
                    <a:pt x="1182" y="1630"/>
                    <a:pt x="1162" y="1646"/>
                    <a:pt x="1142" y="1662"/>
                  </a:cubicBezTo>
                  <a:cubicBezTo>
                    <a:pt x="1121" y="1646"/>
                    <a:pt x="1101" y="1630"/>
                    <a:pt x="1081" y="1614"/>
                  </a:cubicBezTo>
                  <a:cubicBezTo>
                    <a:pt x="1101" y="1615"/>
                    <a:pt x="1121" y="1615"/>
                    <a:pt x="1142" y="1615"/>
                  </a:cubicBezTo>
                  <a:cubicBezTo>
                    <a:pt x="1162" y="1615"/>
                    <a:pt x="1182" y="1615"/>
                    <a:pt x="1203" y="1614"/>
                  </a:cubicBezTo>
                  <a:close/>
                  <a:moveTo>
                    <a:pt x="1519" y="1432"/>
                  </a:moveTo>
                  <a:lnTo>
                    <a:pt x="1519" y="1432"/>
                  </a:lnTo>
                  <a:cubicBezTo>
                    <a:pt x="1516" y="1459"/>
                    <a:pt x="1513" y="1485"/>
                    <a:pt x="1509" y="1510"/>
                  </a:cubicBezTo>
                  <a:cubicBezTo>
                    <a:pt x="1484" y="1514"/>
                    <a:pt x="1458" y="1517"/>
                    <a:pt x="1431" y="1520"/>
                  </a:cubicBezTo>
                  <a:cubicBezTo>
                    <a:pt x="1446" y="1506"/>
                    <a:pt x="1461" y="1491"/>
                    <a:pt x="1476" y="1476"/>
                  </a:cubicBezTo>
                  <a:cubicBezTo>
                    <a:pt x="1490" y="1462"/>
                    <a:pt x="1505" y="1447"/>
                    <a:pt x="1519" y="1432"/>
                  </a:cubicBezTo>
                  <a:close/>
                  <a:moveTo>
                    <a:pt x="1419" y="1420"/>
                  </a:moveTo>
                  <a:lnTo>
                    <a:pt x="1419" y="1420"/>
                  </a:lnTo>
                  <a:cubicBezTo>
                    <a:pt x="1381" y="1458"/>
                    <a:pt x="1342" y="1495"/>
                    <a:pt x="1302" y="1530"/>
                  </a:cubicBezTo>
                  <a:cubicBezTo>
                    <a:pt x="1250" y="1533"/>
                    <a:pt x="1197" y="1535"/>
                    <a:pt x="1142" y="1535"/>
                  </a:cubicBezTo>
                  <a:cubicBezTo>
                    <a:pt x="1087" y="1535"/>
                    <a:pt x="1033" y="1533"/>
                    <a:pt x="981" y="1530"/>
                  </a:cubicBezTo>
                  <a:cubicBezTo>
                    <a:pt x="942" y="1495"/>
                    <a:pt x="903" y="1458"/>
                    <a:pt x="864" y="1420"/>
                  </a:cubicBezTo>
                  <a:cubicBezTo>
                    <a:pt x="826" y="1381"/>
                    <a:pt x="789" y="1342"/>
                    <a:pt x="754" y="1303"/>
                  </a:cubicBezTo>
                  <a:cubicBezTo>
                    <a:pt x="751" y="1251"/>
                    <a:pt x="749" y="1198"/>
                    <a:pt x="749" y="1143"/>
                  </a:cubicBezTo>
                  <a:cubicBezTo>
                    <a:pt x="749" y="1087"/>
                    <a:pt x="751" y="1034"/>
                    <a:pt x="754" y="982"/>
                  </a:cubicBezTo>
                  <a:cubicBezTo>
                    <a:pt x="789" y="943"/>
                    <a:pt x="825" y="904"/>
                    <a:pt x="864" y="865"/>
                  </a:cubicBezTo>
                  <a:cubicBezTo>
                    <a:pt x="903" y="827"/>
                    <a:pt x="942" y="790"/>
                    <a:pt x="981" y="755"/>
                  </a:cubicBezTo>
                  <a:cubicBezTo>
                    <a:pt x="1033" y="752"/>
                    <a:pt x="1087" y="750"/>
                    <a:pt x="1142" y="750"/>
                  </a:cubicBezTo>
                  <a:cubicBezTo>
                    <a:pt x="1197" y="750"/>
                    <a:pt x="1250" y="752"/>
                    <a:pt x="1302" y="755"/>
                  </a:cubicBezTo>
                  <a:cubicBezTo>
                    <a:pt x="1342" y="790"/>
                    <a:pt x="1381" y="827"/>
                    <a:pt x="1419" y="865"/>
                  </a:cubicBezTo>
                  <a:cubicBezTo>
                    <a:pt x="1458" y="904"/>
                    <a:pt x="1495" y="943"/>
                    <a:pt x="1529" y="982"/>
                  </a:cubicBezTo>
                  <a:cubicBezTo>
                    <a:pt x="1532" y="1034"/>
                    <a:pt x="1534" y="1087"/>
                    <a:pt x="1534" y="1143"/>
                  </a:cubicBezTo>
                  <a:cubicBezTo>
                    <a:pt x="1534" y="1198"/>
                    <a:pt x="1532" y="1251"/>
                    <a:pt x="1529" y="1303"/>
                  </a:cubicBezTo>
                  <a:cubicBezTo>
                    <a:pt x="1494" y="1342"/>
                    <a:pt x="1457" y="1381"/>
                    <a:pt x="1419" y="1420"/>
                  </a:cubicBezTo>
                  <a:close/>
                  <a:moveTo>
                    <a:pt x="1710" y="1075"/>
                  </a:moveTo>
                  <a:lnTo>
                    <a:pt x="1710" y="1075"/>
                  </a:lnTo>
                  <a:cubicBezTo>
                    <a:pt x="1678" y="1033"/>
                    <a:pt x="1644" y="991"/>
                    <a:pt x="1607" y="950"/>
                  </a:cubicBezTo>
                  <a:cubicBezTo>
                    <a:pt x="1604" y="894"/>
                    <a:pt x="1598" y="840"/>
                    <a:pt x="1591" y="788"/>
                  </a:cubicBezTo>
                  <a:cubicBezTo>
                    <a:pt x="1685" y="804"/>
                    <a:pt x="1770" y="826"/>
                    <a:pt x="1844" y="851"/>
                  </a:cubicBezTo>
                  <a:cubicBezTo>
                    <a:pt x="1808" y="924"/>
                    <a:pt x="1763" y="999"/>
                    <a:pt x="1710" y="1075"/>
                  </a:cubicBezTo>
                  <a:close/>
                  <a:moveTo>
                    <a:pt x="1711" y="1210"/>
                  </a:moveTo>
                  <a:lnTo>
                    <a:pt x="1711" y="1210"/>
                  </a:lnTo>
                  <a:cubicBezTo>
                    <a:pt x="1765" y="1288"/>
                    <a:pt x="1810" y="1363"/>
                    <a:pt x="1845" y="1434"/>
                  </a:cubicBezTo>
                  <a:cubicBezTo>
                    <a:pt x="1770" y="1459"/>
                    <a:pt x="1685" y="1481"/>
                    <a:pt x="1591" y="1497"/>
                  </a:cubicBezTo>
                  <a:cubicBezTo>
                    <a:pt x="1598" y="1445"/>
                    <a:pt x="1604" y="1391"/>
                    <a:pt x="1607" y="1335"/>
                  </a:cubicBezTo>
                  <a:cubicBezTo>
                    <a:pt x="1644" y="1294"/>
                    <a:pt x="1678" y="1252"/>
                    <a:pt x="1711" y="1210"/>
                  </a:cubicBezTo>
                  <a:close/>
                  <a:moveTo>
                    <a:pt x="1613" y="1080"/>
                  </a:moveTo>
                  <a:lnTo>
                    <a:pt x="1613" y="1080"/>
                  </a:lnTo>
                  <a:cubicBezTo>
                    <a:pt x="1630" y="1101"/>
                    <a:pt x="1646" y="1122"/>
                    <a:pt x="1661" y="1142"/>
                  </a:cubicBezTo>
                  <a:cubicBezTo>
                    <a:pt x="1646" y="1163"/>
                    <a:pt x="1630" y="1183"/>
                    <a:pt x="1613" y="1204"/>
                  </a:cubicBezTo>
                  <a:cubicBezTo>
                    <a:pt x="1614" y="1184"/>
                    <a:pt x="1614" y="1163"/>
                    <a:pt x="1614" y="1143"/>
                  </a:cubicBezTo>
                  <a:cubicBezTo>
                    <a:pt x="1614" y="1122"/>
                    <a:pt x="1614" y="1101"/>
                    <a:pt x="1613" y="1080"/>
                  </a:cubicBezTo>
                  <a:close/>
                  <a:moveTo>
                    <a:pt x="1756" y="345"/>
                  </a:moveTo>
                  <a:lnTo>
                    <a:pt x="1756" y="345"/>
                  </a:lnTo>
                  <a:cubicBezTo>
                    <a:pt x="1816" y="345"/>
                    <a:pt x="1862" y="361"/>
                    <a:pt x="1893" y="392"/>
                  </a:cubicBezTo>
                  <a:cubicBezTo>
                    <a:pt x="1959" y="458"/>
                    <a:pt x="1953" y="599"/>
                    <a:pt x="1878" y="779"/>
                  </a:cubicBezTo>
                  <a:cubicBezTo>
                    <a:pt x="1789" y="748"/>
                    <a:pt x="1689" y="723"/>
                    <a:pt x="1579" y="705"/>
                  </a:cubicBezTo>
                  <a:cubicBezTo>
                    <a:pt x="1561" y="596"/>
                    <a:pt x="1536" y="495"/>
                    <a:pt x="1505" y="407"/>
                  </a:cubicBezTo>
                  <a:cubicBezTo>
                    <a:pt x="1599" y="367"/>
                    <a:pt x="1684" y="345"/>
                    <a:pt x="1756" y="345"/>
                  </a:cubicBezTo>
                  <a:close/>
                  <a:moveTo>
                    <a:pt x="1952" y="807"/>
                  </a:moveTo>
                  <a:lnTo>
                    <a:pt x="1952" y="807"/>
                  </a:lnTo>
                  <a:cubicBezTo>
                    <a:pt x="2042" y="594"/>
                    <a:pt x="2041" y="427"/>
                    <a:pt x="1949" y="335"/>
                  </a:cubicBezTo>
                  <a:cubicBezTo>
                    <a:pt x="1903" y="289"/>
                    <a:pt x="1838" y="265"/>
                    <a:pt x="1756" y="265"/>
                  </a:cubicBezTo>
                  <a:cubicBezTo>
                    <a:pt x="1675" y="265"/>
                    <a:pt x="1580" y="289"/>
                    <a:pt x="1477" y="332"/>
                  </a:cubicBezTo>
                  <a:cubicBezTo>
                    <a:pt x="1392" y="126"/>
                    <a:pt x="1274" y="0"/>
                    <a:pt x="1142" y="0"/>
                  </a:cubicBezTo>
                  <a:cubicBezTo>
                    <a:pt x="1009" y="0"/>
                    <a:pt x="891" y="126"/>
                    <a:pt x="806" y="332"/>
                  </a:cubicBezTo>
                  <a:cubicBezTo>
                    <a:pt x="704" y="289"/>
                    <a:pt x="609" y="265"/>
                    <a:pt x="528" y="265"/>
                  </a:cubicBezTo>
                  <a:cubicBezTo>
                    <a:pt x="446" y="265"/>
                    <a:pt x="380" y="289"/>
                    <a:pt x="334" y="335"/>
                  </a:cubicBezTo>
                  <a:cubicBezTo>
                    <a:pt x="242" y="427"/>
                    <a:pt x="242" y="594"/>
                    <a:pt x="331" y="807"/>
                  </a:cubicBezTo>
                  <a:cubicBezTo>
                    <a:pt x="125" y="892"/>
                    <a:pt x="0" y="1010"/>
                    <a:pt x="0" y="1143"/>
                  </a:cubicBezTo>
                  <a:cubicBezTo>
                    <a:pt x="0" y="1275"/>
                    <a:pt x="125" y="1393"/>
                    <a:pt x="331" y="1478"/>
                  </a:cubicBezTo>
                  <a:cubicBezTo>
                    <a:pt x="246" y="1684"/>
                    <a:pt x="240" y="1856"/>
                    <a:pt x="334" y="1950"/>
                  </a:cubicBezTo>
                  <a:cubicBezTo>
                    <a:pt x="380" y="1996"/>
                    <a:pt x="446" y="2020"/>
                    <a:pt x="528" y="2020"/>
                  </a:cubicBezTo>
                  <a:cubicBezTo>
                    <a:pt x="609" y="2020"/>
                    <a:pt x="704" y="1996"/>
                    <a:pt x="806" y="1953"/>
                  </a:cubicBezTo>
                  <a:cubicBezTo>
                    <a:pt x="891" y="2159"/>
                    <a:pt x="1009" y="2284"/>
                    <a:pt x="1142" y="2284"/>
                  </a:cubicBezTo>
                  <a:cubicBezTo>
                    <a:pt x="1274" y="2284"/>
                    <a:pt x="1392" y="2159"/>
                    <a:pt x="1477" y="1953"/>
                  </a:cubicBezTo>
                  <a:cubicBezTo>
                    <a:pt x="1580" y="1996"/>
                    <a:pt x="1675" y="2020"/>
                    <a:pt x="1756" y="2020"/>
                  </a:cubicBezTo>
                  <a:cubicBezTo>
                    <a:pt x="1838" y="2020"/>
                    <a:pt x="1903" y="1996"/>
                    <a:pt x="1949" y="1950"/>
                  </a:cubicBezTo>
                  <a:cubicBezTo>
                    <a:pt x="2043" y="1856"/>
                    <a:pt x="2038" y="1684"/>
                    <a:pt x="1952" y="1478"/>
                  </a:cubicBezTo>
                  <a:cubicBezTo>
                    <a:pt x="2158" y="1393"/>
                    <a:pt x="2284" y="1275"/>
                    <a:pt x="2284" y="1143"/>
                  </a:cubicBezTo>
                  <a:cubicBezTo>
                    <a:pt x="2284" y="1010"/>
                    <a:pt x="2158" y="892"/>
                    <a:pt x="1952" y="807"/>
                  </a:cubicBezTo>
                  <a:close/>
                </a:path>
              </a:pathLst>
            </a:cu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042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0" y="1930988"/>
            <a:ext cx="12192000" cy="2052010"/>
            <a:chOff x="0" y="1930988"/>
            <a:chExt cx="12192000" cy="2052010"/>
          </a:xfrm>
        </p:grpSpPr>
        <p:sp>
          <p:nvSpPr>
            <p:cNvPr id="3" name="文本框 2"/>
            <p:cNvSpPr txBox="1"/>
            <p:nvPr/>
          </p:nvSpPr>
          <p:spPr>
            <a:xfrm>
              <a:off x="6003636" y="1930988"/>
              <a:ext cx="18473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kumimoji="1" lang="zh-CN" altLang="en-US" sz="44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0" y="2875002"/>
              <a:ext cx="12192000" cy="1107996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TW" altLang="en-US" sz="6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感謝</a:t>
              </a:r>
              <a:r>
                <a:rPr kumimoji="1" lang="zh-TW" altLang="en-US" sz="66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微软雅黑" panose="020B0503020204020204" charset="-122"/>
                </a:rPr>
                <a:t>聆聽</a:t>
              </a:r>
              <a:endParaRPr kumimoji="1" lang="zh-CN" altLang="en-US" sz="6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68345" y="1729469"/>
            <a:ext cx="201048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kumimoji="1" lang="zh-CN" altLang="en-US" sz="23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37923" y="2875002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6600" b="1" dirty="0" smtClean="0">
                <a:solidFill>
                  <a:srgbClr val="00206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重要日程</a:t>
            </a:r>
            <a:endParaRPr kumimoji="1" lang="zh-CN" altLang="en-US" sz="6600" b="1" dirty="0">
              <a:solidFill>
                <a:srgbClr val="002060">
                  <a:alpha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zh-TW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簡章公告下載處及缺額查詢</a:t>
            </a:r>
            <a:endParaRPr kumimoji="1"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99883" y="1264102"/>
            <a:ext cx="2816448" cy="1955348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1328057" y="3451003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矩形 8"/>
          <p:cNvSpPr/>
          <p:nvPr/>
        </p:nvSpPr>
        <p:spPr>
          <a:xfrm>
            <a:off x="1565503" y="1372382"/>
            <a:ext cx="268520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en-US" altLang="zh-TW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度身心障礙學生適性輔導安置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endParaRPr lang="en-US" altLang="zh-TW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608965">
              <a:lnSpc>
                <a:spcPct val="130000"/>
              </a:lnSpc>
            </a:pP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https://adapt.set.edu.tw/</a:t>
            </a:r>
          </a:p>
        </p:txBody>
      </p:sp>
      <p:sp>
        <p:nvSpPr>
          <p:cNvPr id="12" name="矩形 11"/>
          <p:cNvSpPr/>
          <p:nvPr/>
        </p:nvSpPr>
        <p:spPr>
          <a:xfrm flipV="1">
            <a:off x="4646929" y="1264102"/>
            <a:ext cx="2881314" cy="1955348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5400000" flipH="1" flipV="1">
            <a:off x="4683124" y="3451004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矩形 14"/>
          <p:cNvSpPr/>
          <p:nvPr/>
        </p:nvSpPr>
        <p:spPr>
          <a:xfrm>
            <a:off x="4906885" y="1398696"/>
            <a:ext cx="235830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國教署特教網路中心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https://www.aide.edu.tw/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908503" y="1264102"/>
            <a:ext cx="2898728" cy="2001362"/>
          </a:xfrm>
          <a:prstGeom prst="rect">
            <a:avLst/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2" t="5949" r="22005" b="19558"/>
          <a:stretch>
            <a:fillRect/>
          </a:stretch>
        </p:blipFill>
        <p:spPr>
          <a:xfrm rot="16200000" flipH="1">
            <a:off x="7930275" y="3479580"/>
            <a:ext cx="2816445" cy="28164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矩形 19"/>
          <p:cNvSpPr/>
          <p:nvPr/>
        </p:nvSpPr>
        <p:spPr>
          <a:xfrm>
            <a:off x="7981032" y="1360638"/>
            <a:ext cx="275366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國立和美實驗學校</a:t>
            </a:r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網站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http:// www.nhes.edu.tw</a:t>
            </a:r>
          </a:p>
        </p:txBody>
      </p:sp>
      <p:pic>
        <p:nvPicPr>
          <p:cNvPr id="1030" name="圖片 26" descr="106身心障礙學生適性輔導安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219" y="3479578"/>
            <a:ext cx="2836283" cy="2836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圖片 25" descr="阿寶qr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6" y="3510927"/>
            <a:ext cx="2773583" cy="2773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圖片 24" descr="國立和美實驗學校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503" y="3451003"/>
            <a:ext cx="2826198" cy="282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00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275947199"/>
              </p:ext>
            </p:extLst>
          </p:nvPr>
        </p:nvGraphicFramePr>
        <p:xfrm>
          <a:off x="1181100" y="847725"/>
          <a:ext cx="9582150" cy="587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1269545" y="951044"/>
            <a:ext cx="1905002" cy="963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開缺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名額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608965">
              <a:lnSpc>
                <a:spcPct val="130000"/>
              </a:lnSpc>
            </a:pPr>
            <a:r>
              <a:rPr lang="zh-CN" altLang="en-US" sz="24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公告</a:t>
            </a:r>
            <a:endParaRPr lang="en-US" altLang="zh-CN" sz="2400" b="1" u="sng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812844" y="262950"/>
            <a:ext cx="2273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重要日程</a:t>
            </a:r>
            <a:endParaRPr kumimoji="1"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69545" y="2096884"/>
            <a:ext cx="1905002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試探</a:t>
            </a:r>
          </a:p>
          <a:p>
            <a:pPr algn="ctr" defTabSz="608965">
              <a:lnSpc>
                <a:spcPct val="130000"/>
              </a:lnSpc>
            </a:pPr>
            <a:r>
              <a:rPr lang="en-US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模擬選填</a:t>
            </a:r>
            <a:r>
              <a:rPr lang="zh-TW" alt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CN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69545" y="3296210"/>
            <a:ext cx="1905002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國中端完成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endParaRPr lang="en-US" altLang="zh-CN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279069" y="4436823"/>
            <a:ext cx="1895478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報名資料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送</a:t>
            </a:r>
            <a:r>
              <a:rPr lang="zh-TW" altLang="en-US" sz="24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至鑑輔會</a:t>
            </a:r>
            <a:endParaRPr lang="en-US" altLang="zh-CN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279069" y="5700508"/>
            <a:ext cx="1905002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鑑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送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件至分區主辦學校</a:t>
            </a:r>
            <a:endParaRPr lang="en-US" altLang="zh-CN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693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984417295"/>
              </p:ext>
            </p:extLst>
          </p:nvPr>
        </p:nvGraphicFramePr>
        <p:xfrm>
          <a:off x="1181100" y="847725"/>
          <a:ext cx="9582150" cy="587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4812844" y="262950"/>
            <a:ext cx="25785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</a:t>
            </a:r>
            <a:r>
              <a:rPr kumimoji="1" lang="zh-TW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日程</a:t>
            </a:r>
            <a:r>
              <a:rPr kumimoji="1" lang="en-US" altLang="zh-TW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kumimoji="1" lang="zh-TW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endParaRPr kumimoji="1"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317170" y="989144"/>
            <a:ext cx="1905002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寄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發能力評估</a:t>
            </a:r>
            <a:r>
              <a:rPr lang="zh-TW" altLang="en-US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通知單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至國中端</a:t>
            </a:r>
            <a:endParaRPr lang="en-US" altLang="zh-CN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181100" y="2222944"/>
            <a:ext cx="2108710" cy="711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32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</a:t>
            </a:r>
            <a:endParaRPr lang="en-US" altLang="zh-CN" sz="3200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40852" y="3372824"/>
            <a:ext cx="2033945" cy="77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寄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r>
              <a:rPr lang="zh-TW" altLang="en-US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能力評估結果</a:t>
            </a:r>
            <a:r>
              <a:rPr lang="zh-TW" altLang="en-US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通知單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至國中端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87716" y="4598748"/>
            <a:ext cx="1895478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能力評估結果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複查申請及結果通知</a:t>
            </a:r>
            <a:endParaRPr lang="en-US" altLang="zh-CN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0264" y="5596090"/>
            <a:ext cx="2124533" cy="126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分區安置作業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608965">
              <a:lnSpc>
                <a:spcPct val="130000"/>
              </a:lnSpc>
            </a:pPr>
            <a:r>
              <a:rPr lang="zh-TW" altLang="en-US" sz="3200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唱</a:t>
            </a:r>
            <a:r>
              <a:rPr lang="zh-TW" altLang="en-US" sz="32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r>
              <a:rPr lang="zh-TW" altLang="en-US" sz="3200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分發</a:t>
            </a:r>
            <a:endParaRPr lang="en-US" altLang="zh-CN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流程圖: 準備作業 20"/>
          <p:cNvSpPr/>
          <p:nvPr/>
        </p:nvSpPr>
        <p:spPr>
          <a:xfrm>
            <a:off x="7758367" y="1279828"/>
            <a:ext cx="2152650" cy="1504950"/>
          </a:xfrm>
          <a:prstGeom prst="flowChartPreparati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/>
          <p:cNvSpPr txBox="1"/>
          <p:nvPr/>
        </p:nvSpPr>
        <p:spPr>
          <a:xfrm>
            <a:off x="7932593" y="1570638"/>
            <a:ext cx="1804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由國中端轉發學生監護人或法定代理人</a:t>
            </a:r>
          </a:p>
        </p:txBody>
      </p:sp>
    </p:spTree>
    <p:extLst>
      <p:ext uri="{BB962C8B-B14F-4D97-AF65-F5344CB8AC3E}">
        <p14:creationId xmlns:p14="http://schemas.microsoft.com/office/powerpoint/2010/main" val="36408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73744425"/>
              </p:ext>
            </p:extLst>
          </p:nvPr>
        </p:nvGraphicFramePr>
        <p:xfrm>
          <a:off x="1181100" y="847725"/>
          <a:ext cx="9582150" cy="587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4812843" y="262950"/>
            <a:ext cx="26261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</a:t>
            </a:r>
            <a:r>
              <a:rPr kumimoji="1" lang="zh-TW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日程</a:t>
            </a:r>
            <a:r>
              <a:rPr kumimoji="1" lang="en-US" altLang="zh-TW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kumimoji="1" lang="zh-TW" alt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endParaRPr kumimoji="1" lang="zh-CN" altLang="en-US" sz="3200" b="1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40737" y="1090340"/>
            <a:ext cx="1905002" cy="963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公告</a:t>
            </a:r>
            <a:endParaRPr lang="en-US" altLang="zh-TW" sz="22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608965">
              <a:lnSpc>
                <a:spcPct val="130000"/>
              </a:lnSpc>
            </a:pPr>
            <a:r>
              <a:rPr lang="zh-TW" altLang="en-US" sz="24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安置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結果</a:t>
            </a:r>
            <a:endParaRPr lang="en-US" altLang="zh-CN" sz="2400" b="1" u="sng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83432" y="2296167"/>
            <a:ext cx="190500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寄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安置</a:t>
            </a:r>
            <a:r>
              <a:rPr lang="zh-TW" altLang="en-US" sz="2400" b="1" u="sng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結果通知單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至國中端</a:t>
            </a:r>
            <a:endParaRPr lang="en-US" altLang="zh-CN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81100" y="4184759"/>
            <a:ext cx="2190392" cy="71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3200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報到</a:t>
            </a:r>
            <a:endParaRPr lang="en-US" altLang="zh-CN" sz="3200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流程圖: 準備作業 4"/>
          <p:cNvSpPr/>
          <p:nvPr/>
        </p:nvSpPr>
        <p:spPr>
          <a:xfrm>
            <a:off x="7679569" y="2342123"/>
            <a:ext cx="2152650" cy="1504950"/>
          </a:xfrm>
          <a:prstGeom prst="flowChartPreparati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 flipH="1">
            <a:off x="8051694" y="2704221"/>
            <a:ext cx="1408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TW" altLang="en-US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kumimoji="1"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國中端</a:t>
            </a:r>
            <a:r>
              <a:rPr kumimoji="1" lang="zh-TW" altLang="en-US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轉發學生監護人或法定代理人</a:t>
            </a:r>
            <a:endParaRPr kumimoji="1" lang="en-US" altLang="zh-TW" sz="16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流程圖: 準備作業 27"/>
          <p:cNvSpPr/>
          <p:nvPr/>
        </p:nvSpPr>
        <p:spPr>
          <a:xfrm>
            <a:off x="8793636" y="3836521"/>
            <a:ext cx="2152650" cy="1354315"/>
          </a:xfrm>
          <a:prstGeom prst="flowChartPreparati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9160879" y="4231561"/>
            <a:ext cx="1418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TW" altLang="en-US" sz="1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依各安置學校所訂時間為準</a:t>
            </a:r>
            <a:endParaRPr kumimoji="1" lang="en-US" altLang="zh-TW" sz="16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23795" y="5735069"/>
            <a:ext cx="1905002" cy="53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8965">
              <a:lnSpc>
                <a:spcPct val="130000"/>
              </a:lnSpc>
            </a:pP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放棄報到</a:t>
            </a:r>
            <a:r>
              <a:rPr lang="zh-TW" altLang="en-US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</a:t>
            </a:r>
            <a:endParaRPr lang="en-US" altLang="zh-CN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92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68345" y="1729469"/>
            <a:ext cx="201048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39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kumimoji="1" lang="zh-CN" altLang="en-US" sz="239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56459" y="186493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800" smtClean="0">
                <a:solidFill>
                  <a:schemeClr val="bg1"/>
                </a:solidFill>
              </a:rPr>
              <a:t>PART</a:t>
            </a:r>
            <a:endParaRPr kumimoji="1"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71620" y="2462213"/>
            <a:ext cx="50244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6000" b="1" dirty="0" smtClean="0">
                <a:solidFill>
                  <a:srgbClr val="00206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集中式特殊教育班</a:t>
            </a:r>
            <a:r>
              <a:rPr kumimoji="1" lang="zh-TW" altLang="en-US" sz="6000" b="1" dirty="0">
                <a:solidFill>
                  <a:srgbClr val="00206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安置作業</a:t>
            </a:r>
            <a:endParaRPr kumimoji="1" lang="zh-CN" altLang="en-US" sz="6000" b="1" dirty="0">
              <a:solidFill>
                <a:srgbClr val="002060">
                  <a:alpha val="50000"/>
                </a:srgb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546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39568" y="754059"/>
            <a:ext cx="5601366" cy="52956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kumimoji="1" lang="zh-TW" alt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報名資格</a:t>
            </a:r>
            <a:endParaRPr kumimoji="1" lang="en-US" altLang="zh-TW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908234" y="1956399"/>
            <a:ext cx="931334" cy="931334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600" b="1" dirty="0" smtClean="0"/>
              <a:t>1</a:t>
            </a:r>
            <a:endParaRPr kumimoji="1" lang="zh-CN" altLang="en-US" sz="3600" b="1" dirty="0"/>
          </a:p>
        </p:txBody>
      </p:sp>
      <p:sp>
        <p:nvSpPr>
          <p:cNvPr id="6" name="矩形 5"/>
          <p:cNvSpPr/>
          <p:nvPr/>
        </p:nvSpPr>
        <p:spPr>
          <a:xfrm>
            <a:off x="2241958" y="1942017"/>
            <a:ext cx="8883241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08965"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en-US" altLang="zh-TW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足歲以下（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民國</a:t>
            </a:r>
            <a:r>
              <a:rPr lang="en-US" altLang="zh-TW" sz="20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89</a:t>
            </a:r>
            <a:r>
              <a:rPr lang="zh-TW" altLang="en-US" sz="20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以後出生，應屆畢業生不受上述年齡限制），</a:t>
            </a:r>
            <a:r>
              <a:rPr lang="zh-TW" altLang="en-US" sz="22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及未曾參加適性輔導安置</a:t>
            </a:r>
            <a:r>
              <a:rPr lang="en-US" altLang="zh-TW" sz="22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含原十二年就學安置</a:t>
            </a:r>
            <a:r>
              <a:rPr lang="en-US" altLang="zh-TW" sz="22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之國中畢（修）業或具同等學歷（力）者</a:t>
            </a:r>
            <a:r>
              <a:rPr lang="zh-TW" altLang="en-US" sz="20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同等學歷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依「入學高級中等學校同等學力認定標準」規定。</a:t>
            </a:r>
            <a:endParaRPr lang="zh-TW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46414" y="3585039"/>
            <a:ext cx="931334" cy="93133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600" b="1" dirty="0" smtClean="0"/>
              <a:t>2</a:t>
            </a:r>
            <a:endParaRPr kumimoji="1" lang="zh-CN" altLang="en-US" sz="3600" b="1" dirty="0"/>
          </a:p>
        </p:txBody>
      </p:sp>
      <p:sp>
        <p:nvSpPr>
          <p:cNvPr id="23" name="矩形 22"/>
          <p:cNvSpPr/>
          <p:nvPr/>
        </p:nvSpPr>
        <p:spPr>
          <a:xfrm>
            <a:off x="2357391" y="3840192"/>
            <a:ext cx="7304512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星期四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前於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特通網登錄有案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之確認個案 。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919475" y="4901601"/>
            <a:ext cx="931334" cy="93133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3600" b="1" dirty="0" smtClean="0"/>
              <a:t>3</a:t>
            </a:r>
            <a:endParaRPr kumimoji="1" lang="zh-CN" altLang="en-US" sz="3600" b="1" dirty="0"/>
          </a:p>
        </p:txBody>
      </p:sp>
      <p:sp>
        <p:nvSpPr>
          <p:cNvPr id="24" name="矩形 23"/>
          <p:cNvSpPr/>
          <p:nvPr/>
        </p:nvSpPr>
        <p:spPr>
          <a:xfrm>
            <a:off x="2380636" y="4782348"/>
            <a:ext cx="8605883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8965"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持有中華民國身分證統一編號，經鑑輔會所核發之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智能障礙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自閉症伴隨智能障礙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其他各類障礙伴隨智能障礙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鑑定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證明，且具</a:t>
            </a:r>
            <a:r>
              <a:rPr lang="zh-TW" altLang="en-US" sz="2400" b="1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輕、中度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智能障礙者。</a:t>
            </a:r>
            <a:endParaRPr lang="en-US" altLang="zh-CN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814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2673</TotalTime>
  <Words>1481</Words>
  <Application>Microsoft Office PowerPoint</Application>
  <PresentationFormat>自訂</PresentationFormat>
  <Paragraphs>140</Paragraphs>
  <Slides>22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壁窗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keywords>http:/www.ypppt.com</cp:keywords>
  <dc:description>http://www.ypppt.com/</dc:description>
  <cp:lastModifiedBy>nhesPC06</cp:lastModifiedBy>
  <cp:revision>597</cp:revision>
  <cp:lastPrinted>2019-11-12T07:19:28Z</cp:lastPrinted>
  <dcterms:created xsi:type="dcterms:W3CDTF">2015-08-18T02:51:00Z</dcterms:created>
  <dcterms:modified xsi:type="dcterms:W3CDTF">2020-12-02T12:03:51Z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