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21383625" cy="30275213"/>
  <p:notesSz cx="20564475" cy="28594050"/>
  <p:defaultTextStyle>
    <a:defPPr>
      <a:defRPr lang="zh-TW"/>
    </a:defPPr>
    <a:lvl1pPr marL="0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536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>
        <p:scale>
          <a:sx n="35" d="100"/>
          <a:sy n="35" d="100"/>
        </p:scale>
        <p:origin x="-2256" y="762"/>
      </p:cViewPr>
      <p:guideLst>
        <p:guide orient="horz" pos="9536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7" y="5"/>
            <a:ext cx="8911273" cy="1434668"/>
          </a:xfrm>
          <a:prstGeom prst="rect">
            <a:avLst/>
          </a:prstGeom>
        </p:spPr>
        <p:txBody>
          <a:bodyPr vert="horz" lIns="293188" tIns="146594" rIns="293188" bIns="146594" rtlCol="0"/>
          <a:lstStyle>
            <a:lvl1pPr algn="l">
              <a:defRPr sz="38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11648451" y="5"/>
            <a:ext cx="8911273" cy="1434668"/>
          </a:xfrm>
          <a:prstGeom prst="rect">
            <a:avLst/>
          </a:prstGeom>
        </p:spPr>
        <p:txBody>
          <a:bodyPr vert="horz" lIns="293188" tIns="146594" rIns="293188" bIns="146594" rtlCol="0"/>
          <a:lstStyle>
            <a:lvl1pPr algn="r">
              <a:defRPr sz="3800"/>
            </a:lvl1pPr>
          </a:lstStyle>
          <a:p>
            <a:fld id="{DAD7DFE5-1487-4DCD-AAFF-D739971B7510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73875" y="3571875"/>
            <a:ext cx="6816725" cy="9652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293188" tIns="146594" rIns="293188" bIns="146594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2056448" y="13760888"/>
            <a:ext cx="16451580" cy="11258907"/>
          </a:xfrm>
          <a:prstGeom prst="rect">
            <a:avLst/>
          </a:prstGeom>
        </p:spPr>
        <p:txBody>
          <a:bodyPr vert="horz" lIns="293188" tIns="146594" rIns="293188" bIns="146594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7" y="27159385"/>
            <a:ext cx="8911273" cy="1434665"/>
          </a:xfrm>
          <a:prstGeom prst="rect">
            <a:avLst/>
          </a:prstGeom>
        </p:spPr>
        <p:txBody>
          <a:bodyPr vert="horz" lIns="293188" tIns="146594" rIns="293188" bIns="146594" rtlCol="0" anchor="b"/>
          <a:lstStyle>
            <a:lvl1pPr algn="l">
              <a:defRPr sz="38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11648451" y="27159385"/>
            <a:ext cx="8911273" cy="1434665"/>
          </a:xfrm>
          <a:prstGeom prst="rect">
            <a:avLst/>
          </a:prstGeom>
        </p:spPr>
        <p:txBody>
          <a:bodyPr vert="horz" lIns="293188" tIns="146594" rIns="293188" bIns="146594" rtlCol="0" anchor="b"/>
          <a:lstStyle>
            <a:lvl1pPr algn="r">
              <a:defRPr sz="3800"/>
            </a:lvl1pPr>
          </a:lstStyle>
          <a:p>
            <a:fld id="{47BB81AC-B148-40CB-AE30-8372B96072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8093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73875" y="3571875"/>
            <a:ext cx="6816725" cy="9652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06105">
              <a:spcBef>
                <a:spcPct val="0"/>
              </a:spcBef>
            </a:pPr>
            <a:endParaRPr lang="zh-TW" altLang="en-US" sz="12200"/>
          </a:p>
        </p:txBody>
      </p:sp>
      <p:sp>
        <p:nvSpPr>
          <p:cNvPr id="614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1618635" indent="-615898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2494125" indent="-488648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3476507" indent="-488648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4479244" indent="-488648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5945182" indent="-4886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7411114" indent="-4886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8877052" indent="-4886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10342984" indent="-4886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fld id="{4E9247A8-99BA-4489-9A1C-A16AA1BA23E2}" type="slidenum">
              <a:rPr lang="zh-TW" altLang="en-US" smtClean="0">
                <a:solidFill>
                  <a:srgbClr val="000000"/>
                </a:solidFill>
              </a:rPr>
              <a:pPr/>
              <a:t>1</a:t>
            </a:fld>
            <a:endParaRPr lang="zh-TW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607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03772" y="9404950"/>
            <a:ext cx="18176081" cy="648954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07544" y="17155955"/>
            <a:ext cx="14968538" cy="77369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7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5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03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71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39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07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75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43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741A9-F9D7-4D3D-B277-7F0A5B66BF50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2021/9/16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75AD8-42AE-47BD-B744-AB6B380405D1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967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0B709-8F3B-4E7C-A00A-A7EAC0EAE191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2021/9/16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C336A-B833-43E1-A2B2-13EB6A589C4D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782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5503128" y="1212425"/>
            <a:ext cx="4811316" cy="2583204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069181" y="1212425"/>
            <a:ext cx="14077553" cy="2583204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BC05F-DEA9-4E1C-B1DC-DEBB67DEAE1B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2021/9/16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56CC2-2C73-4D3E-B5F3-BD3152C9B3D4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773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B20BD-F1B3-4551-BECF-1E2D3F17B35A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2021/9/16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7EECB-18E9-4F21-9C43-EE5B5E7C5A53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064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89160" y="19454634"/>
            <a:ext cx="18176081" cy="6012995"/>
          </a:xfrm>
        </p:spPr>
        <p:txBody>
          <a:bodyPr anchor="t"/>
          <a:lstStyle>
            <a:lvl1pPr algn="l">
              <a:defRPr sz="1469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89160" y="12831936"/>
            <a:ext cx="18176081" cy="6622700"/>
          </a:xfrm>
        </p:spPr>
        <p:txBody>
          <a:bodyPr anchor="b"/>
          <a:lstStyle>
            <a:lvl1pPr marL="0" indent="0">
              <a:buNone/>
              <a:defRPr sz="734">
                <a:solidFill>
                  <a:schemeClr val="tx1">
                    <a:tint val="75000"/>
                  </a:schemeClr>
                </a:solidFill>
              </a:defRPr>
            </a:lvl1pPr>
            <a:lvl2pPr marL="167891" indent="0">
              <a:buNone/>
              <a:defRPr sz="661">
                <a:solidFill>
                  <a:schemeClr val="tx1">
                    <a:tint val="75000"/>
                  </a:schemeClr>
                </a:solidFill>
              </a:defRPr>
            </a:lvl2pPr>
            <a:lvl3pPr marL="335782" indent="0">
              <a:buNone/>
              <a:defRPr sz="587">
                <a:solidFill>
                  <a:schemeClr val="tx1">
                    <a:tint val="75000"/>
                  </a:schemeClr>
                </a:solidFill>
              </a:defRPr>
            </a:lvl3pPr>
            <a:lvl4pPr marL="503672" indent="0">
              <a:buNone/>
              <a:defRPr sz="514">
                <a:solidFill>
                  <a:schemeClr val="tx1">
                    <a:tint val="75000"/>
                  </a:schemeClr>
                </a:solidFill>
              </a:defRPr>
            </a:lvl4pPr>
            <a:lvl5pPr marL="671563" indent="0">
              <a:buNone/>
              <a:defRPr sz="514">
                <a:solidFill>
                  <a:schemeClr val="tx1">
                    <a:tint val="75000"/>
                  </a:schemeClr>
                </a:solidFill>
              </a:defRPr>
            </a:lvl5pPr>
            <a:lvl6pPr marL="839454" indent="0">
              <a:buNone/>
              <a:defRPr sz="514">
                <a:solidFill>
                  <a:schemeClr val="tx1">
                    <a:tint val="75000"/>
                  </a:schemeClr>
                </a:solidFill>
              </a:defRPr>
            </a:lvl6pPr>
            <a:lvl7pPr marL="1007344" indent="0">
              <a:buNone/>
              <a:defRPr sz="514">
                <a:solidFill>
                  <a:schemeClr val="tx1">
                    <a:tint val="75000"/>
                  </a:schemeClr>
                </a:solidFill>
              </a:defRPr>
            </a:lvl7pPr>
            <a:lvl8pPr marL="1175235" indent="0">
              <a:buNone/>
              <a:defRPr sz="514">
                <a:solidFill>
                  <a:schemeClr val="tx1">
                    <a:tint val="75000"/>
                  </a:schemeClr>
                </a:solidFill>
              </a:defRPr>
            </a:lvl8pPr>
            <a:lvl9pPr marL="1343125" indent="0">
              <a:buNone/>
              <a:defRPr sz="5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26ADA-8EF8-44BA-B0E0-63D7E8B19551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2021/9/16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AEB4A-EB2B-4C7E-B4C7-8352588241E3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42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069181" y="7064224"/>
            <a:ext cx="9444434" cy="19980240"/>
          </a:xfrm>
        </p:spPr>
        <p:txBody>
          <a:bodyPr/>
          <a:lstStyle>
            <a:lvl1pPr>
              <a:defRPr sz="1028"/>
            </a:lvl1pPr>
            <a:lvl2pPr>
              <a:defRPr sz="881"/>
            </a:lvl2pPr>
            <a:lvl3pPr>
              <a:defRPr sz="734"/>
            </a:lvl3pPr>
            <a:lvl4pPr>
              <a:defRPr sz="661"/>
            </a:lvl4pPr>
            <a:lvl5pPr>
              <a:defRPr sz="661"/>
            </a:lvl5pPr>
            <a:lvl6pPr>
              <a:defRPr sz="661"/>
            </a:lvl6pPr>
            <a:lvl7pPr>
              <a:defRPr sz="661"/>
            </a:lvl7pPr>
            <a:lvl8pPr>
              <a:defRPr sz="661"/>
            </a:lvl8pPr>
            <a:lvl9pPr>
              <a:defRPr sz="66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870010" y="7064224"/>
            <a:ext cx="9444434" cy="19980240"/>
          </a:xfrm>
        </p:spPr>
        <p:txBody>
          <a:bodyPr/>
          <a:lstStyle>
            <a:lvl1pPr>
              <a:defRPr sz="1028"/>
            </a:lvl1pPr>
            <a:lvl2pPr>
              <a:defRPr sz="881"/>
            </a:lvl2pPr>
            <a:lvl3pPr>
              <a:defRPr sz="734"/>
            </a:lvl3pPr>
            <a:lvl4pPr>
              <a:defRPr sz="661"/>
            </a:lvl4pPr>
            <a:lvl5pPr>
              <a:defRPr sz="661"/>
            </a:lvl5pPr>
            <a:lvl6pPr>
              <a:defRPr sz="661"/>
            </a:lvl6pPr>
            <a:lvl7pPr>
              <a:defRPr sz="661"/>
            </a:lvl7pPr>
            <a:lvl8pPr>
              <a:defRPr sz="661"/>
            </a:lvl8pPr>
            <a:lvl9pPr>
              <a:defRPr sz="66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6BA06-F2E1-4E1D-9222-87616FA9FA06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2021/9/16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2BFAE-CDF9-480C-8D6A-61C76D5669DF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607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9186" y="6776886"/>
            <a:ext cx="9448148" cy="2824284"/>
          </a:xfrm>
        </p:spPr>
        <p:txBody>
          <a:bodyPr anchor="b"/>
          <a:lstStyle>
            <a:lvl1pPr marL="0" indent="0">
              <a:buNone/>
              <a:defRPr sz="881" b="1"/>
            </a:lvl1pPr>
            <a:lvl2pPr marL="167891" indent="0">
              <a:buNone/>
              <a:defRPr sz="734" b="1"/>
            </a:lvl2pPr>
            <a:lvl3pPr marL="335782" indent="0">
              <a:buNone/>
              <a:defRPr sz="661" b="1"/>
            </a:lvl3pPr>
            <a:lvl4pPr marL="503672" indent="0">
              <a:buNone/>
              <a:defRPr sz="587" b="1"/>
            </a:lvl4pPr>
            <a:lvl5pPr marL="671563" indent="0">
              <a:buNone/>
              <a:defRPr sz="587" b="1"/>
            </a:lvl5pPr>
            <a:lvl6pPr marL="839454" indent="0">
              <a:buNone/>
              <a:defRPr sz="587" b="1"/>
            </a:lvl6pPr>
            <a:lvl7pPr marL="1007344" indent="0">
              <a:buNone/>
              <a:defRPr sz="587" b="1"/>
            </a:lvl7pPr>
            <a:lvl8pPr marL="1175235" indent="0">
              <a:buNone/>
              <a:defRPr sz="587" b="1"/>
            </a:lvl8pPr>
            <a:lvl9pPr marL="1343125" indent="0">
              <a:buNone/>
              <a:defRPr sz="587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69186" y="9601166"/>
            <a:ext cx="9448148" cy="17443290"/>
          </a:xfrm>
        </p:spPr>
        <p:txBody>
          <a:bodyPr/>
          <a:lstStyle>
            <a:lvl1pPr>
              <a:defRPr sz="881"/>
            </a:lvl1pPr>
            <a:lvl2pPr>
              <a:defRPr sz="734"/>
            </a:lvl2pPr>
            <a:lvl3pPr>
              <a:defRPr sz="661"/>
            </a:lvl3pPr>
            <a:lvl4pPr>
              <a:defRPr sz="587"/>
            </a:lvl4pPr>
            <a:lvl5pPr>
              <a:defRPr sz="587"/>
            </a:lvl5pPr>
            <a:lvl6pPr>
              <a:defRPr sz="587"/>
            </a:lvl6pPr>
            <a:lvl7pPr>
              <a:defRPr sz="587"/>
            </a:lvl7pPr>
            <a:lvl8pPr>
              <a:defRPr sz="587"/>
            </a:lvl8pPr>
            <a:lvl9pPr>
              <a:defRPr sz="587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0862590" y="6776886"/>
            <a:ext cx="9451858" cy="2824284"/>
          </a:xfrm>
        </p:spPr>
        <p:txBody>
          <a:bodyPr anchor="b"/>
          <a:lstStyle>
            <a:lvl1pPr marL="0" indent="0">
              <a:buNone/>
              <a:defRPr sz="881" b="1"/>
            </a:lvl1pPr>
            <a:lvl2pPr marL="167891" indent="0">
              <a:buNone/>
              <a:defRPr sz="734" b="1"/>
            </a:lvl2pPr>
            <a:lvl3pPr marL="335782" indent="0">
              <a:buNone/>
              <a:defRPr sz="661" b="1"/>
            </a:lvl3pPr>
            <a:lvl4pPr marL="503672" indent="0">
              <a:buNone/>
              <a:defRPr sz="587" b="1"/>
            </a:lvl4pPr>
            <a:lvl5pPr marL="671563" indent="0">
              <a:buNone/>
              <a:defRPr sz="587" b="1"/>
            </a:lvl5pPr>
            <a:lvl6pPr marL="839454" indent="0">
              <a:buNone/>
              <a:defRPr sz="587" b="1"/>
            </a:lvl6pPr>
            <a:lvl7pPr marL="1007344" indent="0">
              <a:buNone/>
              <a:defRPr sz="587" b="1"/>
            </a:lvl7pPr>
            <a:lvl8pPr marL="1175235" indent="0">
              <a:buNone/>
              <a:defRPr sz="587" b="1"/>
            </a:lvl8pPr>
            <a:lvl9pPr marL="1343125" indent="0">
              <a:buNone/>
              <a:defRPr sz="587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0862590" y="9601166"/>
            <a:ext cx="9451858" cy="17443290"/>
          </a:xfrm>
        </p:spPr>
        <p:txBody>
          <a:bodyPr/>
          <a:lstStyle>
            <a:lvl1pPr>
              <a:defRPr sz="881"/>
            </a:lvl1pPr>
            <a:lvl2pPr>
              <a:defRPr sz="734"/>
            </a:lvl2pPr>
            <a:lvl3pPr>
              <a:defRPr sz="661"/>
            </a:lvl3pPr>
            <a:lvl4pPr>
              <a:defRPr sz="587"/>
            </a:lvl4pPr>
            <a:lvl5pPr>
              <a:defRPr sz="587"/>
            </a:lvl5pPr>
            <a:lvl6pPr>
              <a:defRPr sz="587"/>
            </a:lvl6pPr>
            <a:lvl7pPr>
              <a:defRPr sz="587"/>
            </a:lvl7pPr>
            <a:lvl8pPr>
              <a:defRPr sz="587"/>
            </a:lvl8pPr>
            <a:lvl9pPr>
              <a:defRPr sz="587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30EC5-A24F-4527-BA2B-5DB9B630ED96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2021/9/16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95F3C-7C91-4A5A-A96C-01B598648BF9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148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7EB26-261A-4211-BE88-E53237A0357B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2021/9/16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3A389-95F9-4473-A72A-A883FDCEB7D2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245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52C57-B645-4909-A121-8514F0C517A8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2021/9/16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AF29B-4ED2-42FB-93B1-313E0E646FA4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048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186" y="1205403"/>
            <a:ext cx="7035066" cy="5129967"/>
          </a:xfrm>
        </p:spPr>
        <p:txBody>
          <a:bodyPr anchor="b"/>
          <a:lstStyle>
            <a:lvl1pPr algn="l">
              <a:defRPr sz="734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60406" y="1205409"/>
            <a:ext cx="11954042" cy="25839055"/>
          </a:xfrm>
        </p:spPr>
        <p:txBody>
          <a:bodyPr/>
          <a:lstStyle>
            <a:lvl1pPr>
              <a:defRPr sz="1175"/>
            </a:lvl1pPr>
            <a:lvl2pPr>
              <a:defRPr sz="1028"/>
            </a:lvl2pPr>
            <a:lvl3pPr>
              <a:defRPr sz="881"/>
            </a:lvl3pPr>
            <a:lvl4pPr>
              <a:defRPr sz="734"/>
            </a:lvl4pPr>
            <a:lvl5pPr>
              <a:defRPr sz="734"/>
            </a:lvl5pPr>
            <a:lvl6pPr>
              <a:defRPr sz="734"/>
            </a:lvl6pPr>
            <a:lvl7pPr>
              <a:defRPr sz="734"/>
            </a:lvl7pPr>
            <a:lvl8pPr>
              <a:defRPr sz="734"/>
            </a:lvl8pPr>
            <a:lvl9pPr>
              <a:defRPr sz="734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69186" y="6335374"/>
            <a:ext cx="7035066" cy="20709090"/>
          </a:xfrm>
        </p:spPr>
        <p:txBody>
          <a:bodyPr/>
          <a:lstStyle>
            <a:lvl1pPr marL="0" indent="0">
              <a:buNone/>
              <a:defRPr sz="514"/>
            </a:lvl1pPr>
            <a:lvl2pPr marL="167891" indent="0">
              <a:buNone/>
              <a:defRPr sz="441"/>
            </a:lvl2pPr>
            <a:lvl3pPr marL="335782" indent="0">
              <a:buNone/>
              <a:defRPr sz="367"/>
            </a:lvl3pPr>
            <a:lvl4pPr marL="503672" indent="0">
              <a:buNone/>
              <a:defRPr sz="330"/>
            </a:lvl4pPr>
            <a:lvl5pPr marL="671563" indent="0">
              <a:buNone/>
              <a:defRPr sz="330"/>
            </a:lvl5pPr>
            <a:lvl6pPr marL="839454" indent="0">
              <a:buNone/>
              <a:defRPr sz="330"/>
            </a:lvl6pPr>
            <a:lvl7pPr marL="1007344" indent="0">
              <a:buNone/>
              <a:defRPr sz="330"/>
            </a:lvl7pPr>
            <a:lvl8pPr marL="1175235" indent="0">
              <a:buNone/>
              <a:defRPr sz="330"/>
            </a:lvl8pPr>
            <a:lvl9pPr marL="1343125" indent="0">
              <a:buNone/>
              <a:defRPr sz="33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495AB-61AD-433C-A8A3-58E1C56756F3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2021/9/16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D9D44-6FAC-48F1-B3D7-F8361BB9908E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276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91340" y="21192649"/>
            <a:ext cx="12830175" cy="2501912"/>
          </a:xfrm>
        </p:spPr>
        <p:txBody>
          <a:bodyPr anchor="b"/>
          <a:lstStyle>
            <a:lvl1pPr algn="l">
              <a:defRPr sz="734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191340" y="2705147"/>
            <a:ext cx="12830175" cy="18165128"/>
          </a:xfrm>
        </p:spPr>
        <p:txBody>
          <a:bodyPr rtlCol="0">
            <a:normAutofit/>
          </a:bodyPr>
          <a:lstStyle>
            <a:lvl1pPr marL="0" indent="0">
              <a:buNone/>
              <a:defRPr sz="1175"/>
            </a:lvl1pPr>
            <a:lvl2pPr marL="167891" indent="0">
              <a:buNone/>
              <a:defRPr sz="1028"/>
            </a:lvl2pPr>
            <a:lvl3pPr marL="335782" indent="0">
              <a:buNone/>
              <a:defRPr sz="881"/>
            </a:lvl3pPr>
            <a:lvl4pPr marL="503672" indent="0">
              <a:buNone/>
              <a:defRPr sz="734"/>
            </a:lvl4pPr>
            <a:lvl5pPr marL="671563" indent="0">
              <a:buNone/>
              <a:defRPr sz="734"/>
            </a:lvl5pPr>
            <a:lvl6pPr marL="839454" indent="0">
              <a:buNone/>
              <a:defRPr sz="734"/>
            </a:lvl6pPr>
            <a:lvl7pPr marL="1007344" indent="0">
              <a:buNone/>
              <a:defRPr sz="734"/>
            </a:lvl7pPr>
            <a:lvl8pPr marL="1175235" indent="0">
              <a:buNone/>
              <a:defRPr sz="734"/>
            </a:lvl8pPr>
            <a:lvl9pPr marL="1343125" indent="0">
              <a:buNone/>
              <a:defRPr sz="734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191340" y="23694571"/>
            <a:ext cx="12830175" cy="3553131"/>
          </a:xfrm>
        </p:spPr>
        <p:txBody>
          <a:bodyPr/>
          <a:lstStyle>
            <a:lvl1pPr marL="0" indent="0">
              <a:buNone/>
              <a:defRPr sz="514"/>
            </a:lvl1pPr>
            <a:lvl2pPr marL="167891" indent="0">
              <a:buNone/>
              <a:defRPr sz="441"/>
            </a:lvl2pPr>
            <a:lvl3pPr marL="335782" indent="0">
              <a:buNone/>
              <a:defRPr sz="367"/>
            </a:lvl3pPr>
            <a:lvl4pPr marL="503672" indent="0">
              <a:buNone/>
              <a:defRPr sz="330"/>
            </a:lvl4pPr>
            <a:lvl5pPr marL="671563" indent="0">
              <a:buNone/>
              <a:defRPr sz="330"/>
            </a:lvl5pPr>
            <a:lvl6pPr marL="839454" indent="0">
              <a:buNone/>
              <a:defRPr sz="330"/>
            </a:lvl6pPr>
            <a:lvl7pPr marL="1007344" indent="0">
              <a:buNone/>
              <a:defRPr sz="330"/>
            </a:lvl7pPr>
            <a:lvl8pPr marL="1175235" indent="0">
              <a:buNone/>
              <a:defRPr sz="330"/>
            </a:lvl8pPr>
            <a:lvl9pPr marL="1343125" indent="0">
              <a:buNone/>
              <a:defRPr sz="33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6C528-EA67-4A2C-8B74-1CAA00EA753F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2021/9/16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60A0E-6C2F-42C1-B668-49C583BF5FF4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165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1068654" y="1211411"/>
            <a:ext cx="19246323" cy="5045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1068654" y="7063222"/>
            <a:ext cx="19246323" cy="19983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068654" y="28062646"/>
            <a:ext cx="4990573" cy="16118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44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50CD650-E3BD-4205-8CF0-BED77C2F34A5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2021/9/16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7305545" y="28062646"/>
            <a:ext cx="6772541" cy="16118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44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5324404" y="28062646"/>
            <a:ext cx="4990573" cy="16118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44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6DE8A97-774C-4A00-B697-B2FEC7D784DB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298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60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607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607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607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607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5pPr>
      <a:lvl6pPr marL="167891" algn="ctr" rtl="0" fontAlgn="base">
        <a:spcBef>
          <a:spcPct val="0"/>
        </a:spcBef>
        <a:spcAft>
          <a:spcPct val="0"/>
        </a:spcAft>
        <a:defRPr sz="1616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6pPr>
      <a:lvl7pPr marL="335782" algn="ctr" rtl="0" fontAlgn="base">
        <a:spcBef>
          <a:spcPct val="0"/>
        </a:spcBef>
        <a:spcAft>
          <a:spcPct val="0"/>
        </a:spcAft>
        <a:defRPr sz="1616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7pPr>
      <a:lvl8pPr marL="503672" algn="ctr" rtl="0" fontAlgn="base">
        <a:spcBef>
          <a:spcPct val="0"/>
        </a:spcBef>
        <a:spcAft>
          <a:spcPct val="0"/>
        </a:spcAft>
        <a:defRPr sz="1616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8pPr>
      <a:lvl9pPr marL="671563" algn="ctr" rtl="0" fontAlgn="base">
        <a:spcBef>
          <a:spcPct val="0"/>
        </a:spcBef>
        <a:spcAft>
          <a:spcPct val="0"/>
        </a:spcAft>
        <a:defRPr sz="1616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9pPr>
    </p:titleStyle>
    <p:bodyStyle>
      <a:lvl1pPr marL="125018" indent="-12501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1pPr>
      <a:lvl2pPr marL="271723" indent="-10460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64" kern="1200">
          <a:solidFill>
            <a:schemeClr val="tx1"/>
          </a:solidFill>
          <a:latin typeface="+mn-lt"/>
          <a:ea typeface="+mn-ea"/>
          <a:cs typeface="+mn-cs"/>
        </a:defRPr>
      </a:lvl2pPr>
      <a:lvl3pPr marL="419066" indent="-8292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804" kern="1200">
          <a:solidFill>
            <a:schemeClr val="tx1"/>
          </a:solidFill>
          <a:latin typeface="+mn-lt"/>
          <a:ea typeface="+mn-ea"/>
          <a:cs typeface="+mn-cs"/>
        </a:defRPr>
      </a:lvl3pPr>
      <a:lvl4pPr marL="586820" indent="-8292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754574" indent="-8292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923399" indent="-83945" algn="l" defTabSz="335782" rtl="0" eaLnBrk="1" latinLnBrk="0" hangingPunct="1">
        <a:spcBef>
          <a:spcPct val="20000"/>
        </a:spcBef>
        <a:buFont typeface="Arial" panose="020B0604020202020204" pitchFamily="34" charset="0"/>
        <a:buChar char="•"/>
        <a:defRPr sz="734" kern="1200">
          <a:solidFill>
            <a:schemeClr val="tx1"/>
          </a:solidFill>
          <a:latin typeface="+mn-lt"/>
          <a:ea typeface="+mn-ea"/>
          <a:cs typeface="+mn-cs"/>
        </a:defRPr>
      </a:lvl6pPr>
      <a:lvl7pPr marL="1091289" indent="-83945" algn="l" defTabSz="335782" rtl="0" eaLnBrk="1" latinLnBrk="0" hangingPunct="1">
        <a:spcBef>
          <a:spcPct val="20000"/>
        </a:spcBef>
        <a:buFont typeface="Arial" panose="020B0604020202020204" pitchFamily="34" charset="0"/>
        <a:buChar char="•"/>
        <a:defRPr sz="734" kern="1200">
          <a:solidFill>
            <a:schemeClr val="tx1"/>
          </a:solidFill>
          <a:latin typeface="+mn-lt"/>
          <a:ea typeface="+mn-ea"/>
          <a:cs typeface="+mn-cs"/>
        </a:defRPr>
      </a:lvl7pPr>
      <a:lvl8pPr marL="1259180" indent="-83945" algn="l" defTabSz="335782" rtl="0" eaLnBrk="1" latinLnBrk="0" hangingPunct="1">
        <a:spcBef>
          <a:spcPct val="20000"/>
        </a:spcBef>
        <a:buFont typeface="Arial" panose="020B0604020202020204" pitchFamily="34" charset="0"/>
        <a:buChar char="•"/>
        <a:defRPr sz="734" kern="1200">
          <a:solidFill>
            <a:schemeClr val="tx1"/>
          </a:solidFill>
          <a:latin typeface="+mn-lt"/>
          <a:ea typeface="+mn-ea"/>
          <a:cs typeface="+mn-cs"/>
        </a:defRPr>
      </a:lvl8pPr>
      <a:lvl9pPr marL="1427071" indent="-83945" algn="l" defTabSz="335782" rtl="0" eaLnBrk="1" latinLnBrk="0" hangingPunct="1">
        <a:spcBef>
          <a:spcPct val="20000"/>
        </a:spcBef>
        <a:buFont typeface="Arial" panose="020B0604020202020204" pitchFamily="34" charset="0"/>
        <a:buChar char="•"/>
        <a:defRPr sz="7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335782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1pPr>
      <a:lvl2pPr marL="167891" algn="l" defTabSz="335782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2pPr>
      <a:lvl3pPr marL="335782" algn="l" defTabSz="335782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3pPr>
      <a:lvl4pPr marL="503672" algn="l" defTabSz="335782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4pPr>
      <a:lvl5pPr marL="671563" algn="l" defTabSz="335782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5pPr>
      <a:lvl6pPr marL="839454" algn="l" defTabSz="335782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6pPr>
      <a:lvl7pPr marL="1007344" algn="l" defTabSz="335782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7pPr>
      <a:lvl8pPr marL="1175235" algn="l" defTabSz="335782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8pPr>
      <a:lvl9pPr marL="1343125" algn="l" defTabSz="335782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圖片 10" descr="041030-和實識別系統(背透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6288" y="268593"/>
            <a:ext cx="5188064" cy="453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>
          <a:xfrm>
            <a:off x="2159205" y="4804831"/>
            <a:ext cx="17749393" cy="23483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 2" panose="05020102010507070707" pitchFamily="18" charset="2"/>
              </a:rPr>
              <a:t></a:t>
            </a:r>
            <a:r>
              <a:rPr lang="zh-TW" altLang="en-US" sz="88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消毒劑</a:t>
            </a:r>
            <a:r>
              <a:rPr lang="zh-TW" altLang="en-US" sz="88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88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使用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摘自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2006 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年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WHO 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感染控制指引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algn="just"/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健康中心泡製漂白水消毒方式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algn="just"/>
            <a:endParaRPr lang="en-US" altLang="zh-TW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含氯的市售漂白水約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%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次氯酸鈉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en-US" altLang="zh-TW" sz="6600" u="sng" dirty="0">
                <a:solidFill>
                  <a:srgbClr val="C00000"/>
                </a:solidFill>
                <a:latin typeface="Wide Latin" panose="020A0A07050505020404" pitchFamily="18" charset="0"/>
                <a:ea typeface="標楷體" panose="03000509000000000000" pitchFamily="65" charset="-120"/>
              </a:rPr>
              <a:t>1</a:t>
            </a:r>
            <a:r>
              <a:rPr lang="zh-TW" altLang="en-US" sz="66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漂白水</a:t>
            </a:r>
            <a:r>
              <a:rPr lang="en-US" altLang="zh-TW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ide Latin" panose="020A0A07050505020404" pitchFamily="18" charset="0"/>
                <a:ea typeface="標楷體" panose="03000509000000000000" pitchFamily="65" charset="-120"/>
              </a:rPr>
              <a:t>:</a:t>
            </a:r>
            <a:r>
              <a:rPr lang="en-US" altLang="zh-TW" sz="66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ide Latin" panose="020A0A07050505020404" pitchFamily="18" charset="0"/>
                <a:ea typeface="標楷體" panose="03000509000000000000" pitchFamily="65" charset="-120"/>
              </a:rPr>
              <a:t>100</a:t>
            </a:r>
            <a:r>
              <a:rPr lang="en-US" altLang="zh-TW" sz="6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6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自</a:t>
            </a:r>
            <a:r>
              <a:rPr lang="zh-TW" altLang="en-US" sz="6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  <a:r>
              <a:rPr lang="zh-TW" altLang="en-US" sz="6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水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稀釋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後則是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0.05%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500 ppm 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為有效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氯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。稀釋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後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的漂白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水在不同接觸時間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(10 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分鐘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~ 60 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分鐘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皆有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作用。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endParaRPr lang="en-US" altLang="zh-TW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健康中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建議：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 2" panose="05020102010507070707" pitchFamily="18" charset="2"/>
              </a:rPr>
              <a:t>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若消毒一間教室大小的課桌椅約泡製</a:t>
            </a:r>
            <a:r>
              <a:rPr lang="en-US" altLang="zh-TW" sz="5400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4000CC~5000CC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的量。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endParaRPr lang="en-US" altLang="zh-TW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 2" panose="05020102010507070707" pitchFamily="18" charset="2"/>
              </a:rPr>
              <a:t>若消毒一間教室大小的地面約可泡製到</a:t>
            </a:r>
            <a:r>
              <a:rPr lang="en-US" altLang="zh-TW" sz="5400" dirty="0" err="1" smtClean="0">
                <a:latin typeface="標楷體" panose="03000509000000000000" pitchFamily="65" charset="-120"/>
                <a:ea typeface="標楷體" panose="03000509000000000000" pitchFamily="65" charset="-120"/>
                <a:sym typeface="Wingdings 2" panose="05020102010507070707" pitchFamily="18" charset="2"/>
              </a:rPr>
              <a:t>10000CC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 2" panose="05020102010507070707" pitchFamily="18" charset="2"/>
              </a:rPr>
              <a:t>的量。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  <a:sym typeface="Wingdings 2" panose="05020102010507070707" pitchFamily="18" charset="2"/>
            </a:endParaRPr>
          </a:p>
          <a:p>
            <a:pPr algn="just"/>
            <a:endParaRPr lang="en-US" altLang="zh-TW" sz="5400" dirty="0">
              <a:latin typeface="標楷體" panose="03000509000000000000" pitchFamily="65" charset="-120"/>
              <a:ea typeface="標楷體" panose="03000509000000000000" pitchFamily="65" charset="-120"/>
              <a:sym typeface="Wingdings 2" panose="05020102010507070707" pitchFamily="18" charset="2"/>
            </a:endParaRPr>
          </a:p>
          <a:p>
            <a:pPr algn="just"/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  <a:sym typeface="Wingdings 2" panose="05020102010507070707" pitchFamily="18" charset="2"/>
            </a:endParaRPr>
          </a:p>
          <a:p>
            <a:pPr algn="just"/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 2" panose="05020102010507070707" pitchFamily="18" charset="2"/>
              </a:rPr>
              <a:t>若消毒個人桌面或小單位約泡製</a:t>
            </a:r>
            <a:r>
              <a:rPr lang="en-US" altLang="zh-TW" sz="5400" dirty="0" err="1" smtClean="0">
                <a:latin typeface="標楷體" panose="03000509000000000000" pitchFamily="65" charset="-120"/>
                <a:ea typeface="標楷體" panose="03000509000000000000" pitchFamily="65" charset="-120"/>
                <a:sym typeface="Wingdings 2" panose="05020102010507070707" pitchFamily="18" charset="2"/>
              </a:rPr>
              <a:t>1000CC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 2" panose="05020102010507070707" pitchFamily="18" charset="2"/>
              </a:rPr>
              <a:t>以下的量。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  <a:sym typeface="Wingdings 2" panose="05020102010507070707" pitchFamily="18" charset="2"/>
            </a:endParaRPr>
          </a:p>
          <a:p>
            <a:pPr algn="just"/>
            <a:endParaRPr lang="en-US" altLang="zh-TW" sz="5400" dirty="0">
              <a:latin typeface="標楷體" panose="03000509000000000000" pitchFamily="65" charset="-120"/>
              <a:ea typeface="標楷體" panose="03000509000000000000" pitchFamily="65" charset="-120"/>
              <a:sym typeface="Wingdings 2" panose="05020102010507070707" pitchFamily="18" charset="2"/>
            </a:endParaRPr>
          </a:p>
          <a:p>
            <a:pPr algn="just"/>
            <a:endParaRPr lang="en-US" altLang="zh-TW" sz="96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endParaRPr lang="en-US" altLang="zh-TW" sz="96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en-US" sz="9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防疫期間請大家儘量節約使用</a:t>
            </a:r>
            <a:endParaRPr lang="en-US" altLang="zh-TW" sz="96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endParaRPr lang="en-US" altLang="zh-TW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07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139</Words>
  <Application>Microsoft Office PowerPoint</Application>
  <PresentationFormat>自訂</PresentationFormat>
  <Paragraphs>22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1_Office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教師甄選報 名 (人事室)</dc:title>
  <dc:creator>user</dc:creator>
  <cp:lastModifiedBy>user</cp:lastModifiedBy>
  <cp:revision>33</cp:revision>
  <cp:lastPrinted>2018-09-15T02:31:53Z</cp:lastPrinted>
  <dcterms:created xsi:type="dcterms:W3CDTF">2018-08-20T23:54:39Z</dcterms:created>
  <dcterms:modified xsi:type="dcterms:W3CDTF">2021-09-16T07:08:40Z</dcterms:modified>
</cp:coreProperties>
</file>