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21383625" cy="30275213"/>
  <p:notesSz cx="20564475" cy="28594050"/>
  <p:defaultTextStyle>
    <a:defPPr>
      <a:defRPr lang="zh-TW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39" d="100"/>
          <a:sy n="39" d="100"/>
        </p:scale>
        <p:origin x="-2046" y="1056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8911273" cy="1434668"/>
          </a:xfrm>
          <a:prstGeom prst="rect">
            <a:avLst/>
          </a:prstGeom>
        </p:spPr>
        <p:txBody>
          <a:bodyPr vert="horz" lIns="293188" tIns="146594" rIns="293188" bIns="146594" rtlCol="0"/>
          <a:lstStyle>
            <a:lvl1pPr algn="l">
              <a:defRPr sz="38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11648451" y="5"/>
            <a:ext cx="8911273" cy="1434668"/>
          </a:xfrm>
          <a:prstGeom prst="rect">
            <a:avLst/>
          </a:prstGeom>
        </p:spPr>
        <p:txBody>
          <a:bodyPr vert="horz" lIns="293188" tIns="146594" rIns="293188" bIns="146594" rtlCol="0"/>
          <a:lstStyle>
            <a:lvl1pPr algn="r">
              <a:defRPr sz="3800"/>
            </a:lvl1pPr>
          </a:lstStyle>
          <a:p>
            <a:fld id="{DAD7DFE5-1487-4DCD-AAFF-D739971B7510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75" y="3571875"/>
            <a:ext cx="6816725" cy="965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93188" tIns="146594" rIns="293188" bIns="14659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2056448" y="13760888"/>
            <a:ext cx="16451580" cy="11258907"/>
          </a:xfrm>
          <a:prstGeom prst="rect">
            <a:avLst/>
          </a:prstGeom>
        </p:spPr>
        <p:txBody>
          <a:bodyPr vert="horz" lIns="293188" tIns="146594" rIns="293188" bIns="14659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7" y="27159385"/>
            <a:ext cx="8911273" cy="1434665"/>
          </a:xfrm>
          <a:prstGeom prst="rect">
            <a:avLst/>
          </a:prstGeom>
        </p:spPr>
        <p:txBody>
          <a:bodyPr vert="horz" lIns="293188" tIns="146594" rIns="293188" bIns="146594" rtlCol="0" anchor="b"/>
          <a:lstStyle>
            <a:lvl1pPr algn="l">
              <a:defRPr sz="38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11648451" y="27159385"/>
            <a:ext cx="8911273" cy="1434665"/>
          </a:xfrm>
          <a:prstGeom prst="rect">
            <a:avLst/>
          </a:prstGeom>
        </p:spPr>
        <p:txBody>
          <a:bodyPr vert="horz" lIns="293188" tIns="146594" rIns="293188" bIns="146594" rtlCol="0" anchor="b"/>
          <a:lstStyle>
            <a:lvl1pPr algn="r">
              <a:defRPr sz="3800"/>
            </a:lvl1pPr>
          </a:lstStyle>
          <a:p>
            <a:fld id="{47BB81AC-B148-40CB-AE30-8372B960724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09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75" y="3571875"/>
            <a:ext cx="6816725" cy="9652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06105">
              <a:spcBef>
                <a:spcPct val="0"/>
              </a:spcBef>
            </a:pPr>
            <a:endParaRPr lang="zh-TW" altLang="en-US" sz="12200"/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1618635" indent="-61589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2494125" indent="-48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3476507" indent="-48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4479244" indent="-48864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5945182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7411114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8877052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10342984" indent="-4886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4E9247A8-99BA-4489-9A1C-A16AA1BA23E2}" type="slidenum">
              <a:rPr lang="zh-TW" altLang="en-US" smtClean="0">
                <a:solidFill>
                  <a:srgbClr val="000000"/>
                </a:solidFill>
              </a:rPr>
              <a:pPr/>
              <a:t>1</a:t>
            </a:fld>
            <a:endParaRPr lang="zh-TW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0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772" y="9404950"/>
            <a:ext cx="18176081" cy="64895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7544" y="17155955"/>
            <a:ext cx="14968538" cy="77369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7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5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41A9-F9D7-4D3D-B277-7F0A5B66BF50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5AD8-42AE-47BD-B744-AB6B380405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6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B709-8F3B-4E7C-A00A-A7EAC0EAE19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336A-B833-43E1-A2B2-13EB6A589C4D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3128" y="1212425"/>
            <a:ext cx="4811316" cy="2583204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181" y="1212425"/>
            <a:ext cx="14077553" cy="2583204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C05F-DEA9-4E1C-B1DC-DEBB67DEAE1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6CC2-2C73-4D3E-B5F3-BD3152C9B3D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20BD-F1B3-4551-BECF-1E2D3F17B3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EECB-18E9-4F21-9C43-EE5B5E7C5A5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6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160" y="19454634"/>
            <a:ext cx="18176081" cy="6012995"/>
          </a:xfrm>
        </p:spPr>
        <p:txBody>
          <a:bodyPr anchor="t"/>
          <a:lstStyle>
            <a:lvl1pPr algn="l">
              <a:defRPr sz="1469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160" y="12831936"/>
            <a:ext cx="18176081" cy="6622700"/>
          </a:xfrm>
        </p:spPr>
        <p:txBody>
          <a:bodyPr anchor="b"/>
          <a:lstStyle>
            <a:lvl1pPr marL="0" indent="0">
              <a:buNone/>
              <a:defRPr sz="734">
                <a:solidFill>
                  <a:schemeClr val="tx1">
                    <a:tint val="75000"/>
                  </a:schemeClr>
                </a:solidFill>
              </a:defRPr>
            </a:lvl1pPr>
            <a:lvl2pPr marL="167891" indent="0">
              <a:buNone/>
              <a:defRPr sz="661">
                <a:solidFill>
                  <a:schemeClr val="tx1">
                    <a:tint val="75000"/>
                  </a:schemeClr>
                </a:solidFill>
              </a:defRPr>
            </a:lvl2pPr>
            <a:lvl3pPr marL="335782" indent="0">
              <a:buNone/>
              <a:defRPr sz="587">
                <a:solidFill>
                  <a:schemeClr val="tx1">
                    <a:tint val="75000"/>
                  </a:schemeClr>
                </a:solidFill>
              </a:defRPr>
            </a:lvl3pPr>
            <a:lvl4pPr marL="503672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4pPr>
            <a:lvl5pPr marL="671563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5pPr>
            <a:lvl6pPr marL="839454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6pPr>
            <a:lvl7pPr marL="1007344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7pPr>
            <a:lvl8pPr marL="1175235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8pPr>
            <a:lvl9pPr marL="1343125" indent="0">
              <a:buNone/>
              <a:defRPr sz="5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26ADA-8EF8-44BA-B0E0-63D7E8B1955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EB4A-EB2B-4C7E-B4C7-8352588241E3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181" y="7064224"/>
            <a:ext cx="9444434" cy="19980240"/>
          </a:xfrm>
        </p:spPr>
        <p:txBody>
          <a:bodyPr/>
          <a:lstStyle>
            <a:lvl1pPr>
              <a:defRPr sz="1028"/>
            </a:lvl1pPr>
            <a:lvl2pPr>
              <a:defRPr sz="881"/>
            </a:lvl2pPr>
            <a:lvl3pPr>
              <a:defRPr sz="734"/>
            </a:lvl3pPr>
            <a:lvl4pPr>
              <a:defRPr sz="661"/>
            </a:lvl4pPr>
            <a:lvl5pPr>
              <a:defRPr sz="661"/>
            </a:lvl5pPr>
            <a:lvl6pPr>
              <a:defRPr sz="661"/>
            </a:lvl6pPr>
            <a:lvl7pPr>
              <a:defRPr sz="661"/>
            </a:lvl7pPr>
            <a:lvl8pPr>
              <a:defRPr sz="661"/>
            </a:lvl8pPr>
            <a:lvl9pPr>
              <a:defRPr sz="66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870010" y="7064224"/>
            <a:ext cx="9444434" cy="19980240"/>
          </a:xfrm>
        </p:spPr>
        <p:txBody>
          <a:bodyPr/>
          <a:lstStyle>
            <a:lvl1pPr>
              <a:defRPr sz="1028"/>
            </a:lvl1pPr>
            <a:lvl2pPr>
              <a:defRPr sz="881"/>
            </a:lvl2pPr>
            <a:lvl3pPr>
              <a:defRPr sz="734"/>
            </a:lvl3pPr>
            <a:lvl4pPr>
              <a:defRPr sz="661"/>
            </a:lvl4pPr>
            <a:lvl5pPr>
              <a:defRPr sz="661"/>
            </a:lvl5pPr>
            <a:lvl6pPr>
              <a:defRPr sz="661"/>
            </a:lvl6pPr>
            <a:lvl7pPr>
              <a:defRPr sz="661"/>
            </a:lvl7pPr>
            <a:lvl8pPr>
              <a:defRPr sz="661"/>
            </a:lvl8pPr>
            <a:lvl9pPr>
              <a:defRPr sz="66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6BA06-F2E1-4E1D-9222-87616FA9FA0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BFAE-CDF9-480C-8D6A-61C76D5669D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0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186" y="6776886"/>
            <a:ext cx="9448148" cy="2824284"/>
          </a:xfrm>
        </p:spPr>
        <p:txBody>
          <a:bodyPr anchor="b"/>
          <a:lstStyle>
            <a:lvl1pPr marL="0" indent="0">
              <a:buNone/>
              <a:defRPr sz="881" b="1"/>
            </a:lvl1pPr>
            <a:lvl2pPr marL="167891" indent="0">
              <a:buNone/>
              <a:defRPr sz="734" b="1"/>
            </a:lvl2pPr>
            <a:lvl3pPr marL="335782" indent="0">
              <a:buNone/>
              <a:defRPr sz="661" b="1"/>
            </a:lvl3pPr>
            <a:lvl4pPr marL="503672" indent="0">
              <a:buNone/>
              <a:defRPr sz="587" b="1"/>
            </a:lvl4pPr>
            <a:lvl5pPr marL="671563" indent="0">
              <a:buNone/>
              <a:defRPr sz="587" b="1"/>
            </a:lvl5pPr>
            <a:lvl6pPr marL="839454" indent="0">
              <a:buNone/>
              <a:defRPr sz="587" b="1"/>
            </a:lvl6pPr>
            <a:lvl7pPr marL="1007344" indent="0">
              <a:buNone/>
              <a:defRPr sz="587" b="1"/>
            </a:lvl7pPr>
            <a:lvl8pPr marL="1175235" indent="0">
              <a:buNone/>
              <a:defRPr sz="587" b="1"/>
            </a:lvl8pPr>
            <a:lvl9pPr marL="1343125" indent="0">
              <a:buNone/>
              <a:defRPr sz="58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186" y="9601166"/>
            <a:ext cx="9448148" cy="17443290"/>
          </a:xfrm>
        </p:spPr>
        <p:txBody>
          <a:bodyPr/>
          <a:lstStyle>
            <a:lvl1pPr>
              <a:defRPr sz="881"/>
            </a:lvl1pPr>
            <a:lvl2pPr>
              <a:defRPr sz="734"/>
            </a:lvl2pPr>
            <a:lvl3pPr>
              <a:defRPr sz="661"/>
            </a:lvl3pPr>
            <a:lvl4pPr>
              <a:defRPr sz="587"/>
            </a:lvl4pPr>
            <a:lvl5pPr>
              <a:defRPr sz="587"/>
            </a:lvl5pPr>
            <a:lvl6pPr>
              <a:defRPr sz="587"/>
            </a:lvl6pPr>
            <a:lvl7pPr>
              <a:defRPr sz="587"/>
            </a:lvl7pPr>
            <a:lvl8pPr>
              <a:defRPr sz="587"/>
            </a:lvl8pPr>
            <a:lvl9pPr>
              <a:defRPr sz="58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2590" y="6776886"/>
            <a:ext cx="9451858" cy="2824284"/>
          </a:xfrm>
        </p:spPr>
        <p:txBody>
          <a:bodyPr anchor="b"/>
          <a:lstStyle>
            <a:lvl1pPr marL="0" indent="0">
              <a:buNone/>
              <a:defRPr sz="881" b="1"/>
            </a:lvl1pPr>
            <a:lvl2pPr marL="167891" indent="0">
              <a:buNone/>
              <a:defRPr sz="734" b="1"/>
            </a:lvl2pPr>
            <a:lvl3pPr marL="335782" indent="0">
              <a:buNone/>
              <a:defRPr sz="661" b="1"/>
            </a:lvl3pPr>
            <a:lvl4pPr marL="503672" indent="0">
              <a:buNone/>
              <a:defRPr sz="587" b="1"/>
            </a:lvl4pPr>
            <a:lvl5pPr marL="671563" indent="0">
              <a:buNone/>
              <a:defRPr sz="587" b="1"/>
            </a:lvl5pPr>
            <a:lvl6pPr marL="839454" indent="0">
              <a:buNone/>
              <a:defRPr sz="587" b="1"/>
            </a:lvl6pPr>
            <a:lvl7pPr marL="1007344" indent="0">
              <a:buNone/>
              <a:defRPr sz="587" b="1"/>
            </a:lvl7pPr>
            <a:lvl8pPr marL="1175235" indent="0">
              <a:buNone/>
              <a:defRPr sz="587" b="1"/>
            </a:lvl8pPr>
            <a:lvl9pPr marL="1343125" indent="0">
              <a:buNone/>
              <a:defRPr sz="587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2590" y="9601166"/>
            <a:ext cx="9451858" cy="17443290"/>
          </a:xfrm>
        </p:spPr>
        <p:txBody>
          <a:bodyPr/>
          <a:lstStyle>
            <a:lvl1pPr>
              <a:defRPr sz="881"/>
            </a:lvl1pPr>
            <a:lvl2pPr>
              <a:defRPr sz="734"/>
            </a:lvl2pPr>
            <a:lvl3pPr>
              <a:defRPr sz="661"/>
            </a:lvl3pPr>
            <a:lvl4pPr>
              <a:defRPr sz="587"/>
            </a:lvl4pPr>
            <a:lvl5pPr>
              <a:defRPr sz="587"/>
            </a:lvl5pPr>
            <a:lvl6pPr>
              <a:defRPr sz="587"/>
            </a:lvl6pPr>
            <a:lvl7pPr>
              <a:defRPr sz="587"/>
            </a:lvl7pPr>
            <a:lvl8pPr>
              <a:defRPr sz="587"/>
            </a:lvl8pPr>
            <a:lvl9pPr>
              <a:defRPr sz="587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0EC5-A24F-4527-BA2B-5DB9B630ED9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5F3C-7C91-4A5A-A96C-01B598648BF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14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7EB26-261A-4211-BE88-E53237A0357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3A389-95F9-4473-A72A-A883FDCEB7D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2C57-B645-4909-A121-8514F0C517A8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F29B-4ED2-42FB-93B1-313E0E646FA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4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186" y="1205403"/>
            <a:ext cx="7035066" cy="5129967"/>
          </a:xfrm>
        </p:spPr>
        <p:txBody>
          <a:bodyPr anchor="b"/>
          <a:lstStyle>
            <a:lvl1pPr algn="l">
              <a:defRPr sz="73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0406" y="1205409"/>
            <a:ext cx="11954042" cy="25839055"/>
          </a:xfrm>
        </p:spPr>
        <p:txBody>
          <a:bodyPr/>
          <a:lstStyle>
            <a:lvl1pPr>
              <a:defRPr sz="1175"/>
            </a:lvl1pPr>
            <a:lvl2pPr>
              <a:defRPr sz="1028"/>
            </a:lvl2pPr>
            <a:lvl3pPr>
              <a:defRPr sz="881"/>
            </a:lvl3pPr>
            <a:lvl4pPr>
              <a:defRPr sz="734"/>
            </a:lvl4pPr>
            <a:lvl5pPr>
              <a:defRPr sz="734"/>
            </a:lvl5pPr>
            <a:lvl6pPr>
              <a:defRPr sz="734"/>
            </a:lvl6pPr>
            <a:lvl7pPr>
              <a:defRPr sz="734"/>
            </a:lvl7pPr>
            <a:lvl8pPr>
              <a:defRPr sz="734"/>
            </a:lvl8pPr>
            <a:lvl9pPr>
              <a:defRPr sz="734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186" y="6335374"/>
            <a:ext cx="7035066" cy="20709090"/>
          </a:xfrm>
        </p:spPr>
        <p:txBody>
          <a:bodyPr/>
          <a:lstStyle>
            <a:lvl1pPr marL="0" indent="0">
              <a:buNone/>
              <a:defRPr sz="514"/>
            </a:lvl1pPr>
            <a:lvl2pPr marL="167891" indent="0">
              <a:buNone/>
              <a:defRPr sz="441"/>
            </a:lvl2pPr>
            <a:lvl3pPr marL="335782" indent="0">
              <a:buNone/>
              <a:defRPr sz="367"/>
            </a:lvl3pPr>
            <a:lvl4pPr marL="503672" indent="0">
              <a:buNone/>
              <a:defRPr sz="330"/>
            </a:lvl4pPr>
            <a:lvl5pPr marL="671563" indent="0">
              <a:buNone/>
              <a:defRPr sz="330"/>
            </a:lvl5pPr>
            <a:lvl6pPr marL="839454" indent="0">
              <a:buNone/>
              <a:defRPr sz="330"/>
            </a:lvl6pPr>
            <a:lvl7pPr marL="1007344" indent="0">
              <a:buNone/>
              <a:defRPr sz="330"/>
            </a:lvl7pPr>
            <a:lvl8pPr marL="1175235" indent="0">
              <a:buNone/>
              <a:defRPr sz="330"/>
            </a:lvl8pPr>
            <a:lvl9pPr marL="1343125" indent="0">
              <a:buNone/>
              <a:defRPr sz="33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95AB-61AD-433C-A8A3-58E1C56756F3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D9D44-6FAC-48F1-B3D7-F8361BB9908E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7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340" y="21192649"/>
            <a:ext cx="12830175" cy="2501912"/>
          </a:xfrm>
        </p:spPr>
        <p:txBody>
          <a:bodyPr anchor="b"/>
          <a:lstStyle>
            <a:lvl1pPr algn="l">
              <a:defRPr sz="734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340" y="2705147"/>
            <a:ext cx="12830175" cy="18165128"/>
          </a:xfrm>
        </p:spPr>
        <p:txBody>
          <a:bodyPr rtlCol="0">
            <a:normAutofit/>
          </a:bodyPr>
          <a:lstStyle>
            <a:lvl1pPr marL="0" indent="0">
              <a:buNone/>
              <a:defRPr sz="1175"/>
            </a:lvl1pPr>
            <a:lvl2pPr marL="167891" indent="0">
              <a:buNone/>
              <a:defRPr sz="1028"/>
            </a:lvl2pPr>
            <a:lvl3pPr marL="335782" indent="0">
              <a:buNone/>
              <a:defRPr sz="881"/>
            </a:lvl3pPr>
            <a:lvl4pPr marL="503672" indent="0">
              <a:buNone/>
              <a:defRPr sz="734"/>
            </a:lvl4pPr>
            <a:lvl5pPr marL="671563" indent="0">
              <a:buNone/>
              <a:defRPr sz="734"/>
            </a:lvl5pPr>
            <a:lvl6pPr marL="839454" indent="0">
              <a:buNone/>
              <a:defRPr sz="734"/>
            </a:lvl6pPr>
            <a:lvl7pPr marL="1007344" indent="0">
              <a:buNone/>
              <a:defRPr sz="734"/>
            </a:lvl7pPr>
            <a:lvl8pPr marL="1175235" indent="0">
              <a:buNone/>
              <a:defRPr sz="734"/>
            </a:lvl8pPr>
            <a:lvl9pPr marL="1343125" indent="0">
              <a:buNone/>
              <a:defRPr sz="734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340" y="23694571"/>
            <a:ext cx="12830175" cy="3553131"/>
          </a:xfrm>
        </p:spPr>
        <p:txBody>
          <a:bodyPr/>
          <a:lstStyle>
            <a:lvl1pPr marL="0" indent="0">
              <a:buNone/>
              <a:defRPr sz="514"/>
            </a:lvl1pPr>
            <a:lvl2pPr marL="167891" indent="0">
              <a:buNone/>
              <a:defRPr sz="441"/>
            </a:lvl2pPr>
            <a:lvl3pPr marL="335782" indent="0">
              <a:buNone/>
              <a:defRPr sz="367"/>
            </a:lvl3pPr>
            <a:lvl4pPr marL="503672" indent="0">
              <a:buNone/>
              <a:defRPr sz="330"/>
            </a:lvl4pPr>
            <a:lvl5pPr marL="671563" indent="0">
              <a:buNone/>
              <a:defRPr sz="330"/>
            </a:lvl5pPr>
            <a:lvl6pPr marL="839454" indent="0">
              <a:buNone/>
              <a:defRPr sz="330"/>
            </a:lvl6pPr>
            <a:lvl7pPr marL="1007344" indent="0">
              <a:buNone/>
              <a:defRPr sz="330"/>
            </a:lvl7pPr>
            <a:lvl8pPr marL="1175235" indent="0">
              <a:buNone/>
              <a:defRPr sz="330"/>
            </a:lvl8pPr>
            <a:lvl9pPr marL="1343125" indent="0">
              <a:buNone/>
              <a:defRPr sz="33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C528-EA67-4A2C-8B74-1CAA00EA753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0A0E-6C2F-42C1-B668-49C583BF5FF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068654" y="1211411"/>
            <a:ext cx="19246323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1068654" y="7063222"/>
            <a:ext cx="19246323" cy="199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8654" y="28062646"/>
            <a:ext cx="4990573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4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0CD650-E3BD-4205-8CF0-BED77C2F34A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545" y="28062646"/>
            <a:ext cx="6772541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4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4404" y="28062646"/>
            <a:ext cx="4990573" cy="1611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44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DE8A97-774C-4A00-B697-B2FEC7D784D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60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607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167891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335782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503672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671563" algn="ctr" rtl="0" fontAlgn="base">
        <a:spcBef>
          <a:spcPct val="0"/>
        </a:spcBef>
        <a:spcAft>
          <a:spcPct val="0"/>
        </a:spcAft>
        <a:defRPr sz="1616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125018" indent="-12501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71723" indent="-10460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4" kern="1200">
          <a:solidFill>
            <a:schemeClr val="tx1"/>
          </a:solidFill>
          <a:latin typeface="+mn-lt"/>
          <a:ea typeface="+mn-ea"/>
          <a:cs typeface="+mn-cs"/>
        </a:defRPr>
      </a:lvl2pPr>
      <a:lvl3pPr marL="419066" indent="-829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04" kern="1200">
          <a:solidFill>
            <a:schemeClr val="tx1"/>
          </a:solidFill>
          <a:latin typeface="+mn-lt"/>
          <a:ea typeface="+mn-ea"/>
          <a:cs typeface="+mn-cs"/>
        </a:defRPr>
      </a:lvl3pPr>
      <a:lvl4pPr marL="586820" indent="-829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754574" indent="-829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923399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6pPr>
      <a:lvl7pPr marL="1091289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7pPr>
      <a:lvl8pPr marL="1259180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8pPr>
      <a:lvl9pPr marL="1427071" indent="-83945" algn="l" defTabSz="335782" rtl="0" eaLnBrk="1" latinLnBrk="0" hangingPunct="1">
        <a:spcBef>
          <a:spcPct val="20000"/>
        </a:spcBef>
        <a:buFont typeface="Arial" panose="020B0604020202020204" pitchFamily="34" charset="0"/>
        <a:buChar char="•"/>
        <a:defRPr sz="7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1pPr>
      <a:lvl2pPr marL="167891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35782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3pPr>
      <a:lvl4pPr marL="503672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4pPr>
      <a:lvl5pPr marL="671563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5pPr>
      <a:lvl6pPr marL="839454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6pPr>
      <a:lvl7pPr marL="1007344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7pPr>
      <a:lvl8pPr marL="1175235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8pPr>
      <a:lvl9pPr marL="1343125" algn="l" defTabSz="335782" rtl="0" eaLnBrk="1" latinLnBrk="0" hangingPunct="1">
        <a:defRPr sz="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圖片 10" descr="041030-和實識別系統(背透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088" y="268593"/>
            <a:ext cx="3255264" cy="28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912095" y="1691730"/>
            <a:ext cx="10690226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zh-TW" altLang="en-US" sz="6600" dirty="0"/>
          </a:p>
          <a:p>
            <a:pPr algn="just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sz="6600" b="1" dirty="0">
                <a:solidFill>
                  <a:srgbClr val="C00000"/>
                </a:solidFill>
                <a:latin typeface="華康標楷W5漢音下2U" panose="03000500000000000000" pitchFamily="66" charset="-120"/>
                <a:ea typeface="華康標楷W5漢音下2U" panose="03000500000000000000" pitchFamily="66" charset="-120"/>
              </a:rPr>
              <a:t>肥皀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(soap)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洗手，是世界衛生組織</a:t>
            </a:r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(WHO)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認為最重要的公共衛生課題之一。民眾養成勤洗手的習慣，可預防腹瀉、呼吸道傳染病及腸道寄生蟲等疾病</a:t>
            </a:r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。五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6600">
                <a:latin typeface="標楷體" panose="03000509000000000000" pitchFamily="65" charset="-120"/>
                <a:ea typeface="標楷體" panose="03000509000000000000" pitchFamily="65" charset="-120"/>
              </a:rPr>
              <a:t>洗手</a:t>
            </a:r>
            <a:r>
              <a:rPr lang="zh-TW" altLang="en-US" sz="660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時機更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具體呼籲民眾，落實洗手於日常生活中。 </a:t>
            </a:r>
          </a:p>
          <a:p>
            <a:pPr algn="just"/>
            <a:endParaRPr lang="zh-TW" altLang="en-US" sz="66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3184" cy="302752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912096" y="11255131"/>
            <a:ext cx="10690225" cy="185589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</a:t>
            </a:r>
            <a:r>
              <a:rPr lang="zh-TW" altLang="en-US" sz="6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消毒劑</a:t>
            </a:r>
            <a:r>
              <a:rPr lang="zh-TW" altLang="en-US" sz="66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66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endParaRPr lang="en-US" altLang="zh-TW" sz="6600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摘自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2006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年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WHO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感染控制指引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酒精濃度</a:t>
            </a:r>
            <a:r>
              <a:rPr lang="en-US" altLang="zh-TW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sz="5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的酒精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是強效且廣效的殺菌劑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，只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能使用在通風良好處以避免燃燒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。市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售藥用酒精未稀釋之濃度為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，可以蒸餾水或煮沸過冷水依需要消毒之使用量稀釋為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70-75%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濃度之酒精。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簡易之方法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  <a:ea typeface="GungsuhChe" panose="02030609000101010101" pitchFamily="49" charset="-127"/>
              </a:rPr>
              <a:t>3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en-US" altLang="zh-TW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酒</a:t>
            </a:r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精 </a:t>
            </a:r>
            <a:r>
              <a:rPr lang="en-US" altLang="zh-TW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+ </a:t>
            </a:r>
            <a:r>
              <a:rPr lang="en-US" altLang="zh-TW" sz="5400" dirty="0">
                <a:solidFill>
                  <a:srgbClr val="C00000"/>
                </a:solidFill>
                <a:latin typeface="Wide Latin" panose="020A0A070505050204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，稀釋後濃度為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71.25%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含氯消毒劑 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漂白水、漂白粉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just"/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選擇成分為「次氯酸鈉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(sodium hypochlorite)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」，含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次氯酸鈉的漂白水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anose="020A0A07050505020404" pitchFamily="18" charset="0"/>
                <a:ea typeface="標楷體" panose="03000509000000000000" pitchFamily="65" charset="-120"/>
              </a:rPr>
              <a:t>1:100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對水稀釋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後則是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0.05%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500 ppm 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為有效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氯。不同濃度的漂白水以同比例稀釋後則會得到不同含量的有效氯。</a:t>
            </a:r>
          </a:p>
          <a:p>
            <a:pPr algn="just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大部分市售漂白水濃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度為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5-6%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。稀釋的家用漂白水在不同接觸時間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(10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~ 60 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皆有</a:t>
            </a: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作用。</a:t>
            </a:r>
            <a:endParaRPr lang="en-US" altLang="zh-TW" sz="5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473184" y="28852586"/>
            <a:ext cx="119104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酒精消毒是不能代替肥</a:t>
            </a:r>
            <a:r>
              <a:rPr lang="zh-TW" altLang="en-US" sz="6600" b="1" dirty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皂</a:t>
            </a:r>
            <a:r>
              <a:rPr lang="zh-TW" altLang="en-US" sz="6600" b="1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洗手</a:t>
            </a:r>
            <a:endParaRPr lang="zh-TW" altLang="en-US" sz="66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0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274</Words>
  <Application>Microsoft Office PowerPoint</Application>
  <PresentationFormat>自訂</PresentationFormat>
  <Paragraphs>11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1_Office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教師甄選報 名 (人事室)</dc:title>
  <dc:creator>user</dc:creator>
  <cp:lastModifiedBy>user</cp:lastModifiedBy>
  <cp:revision>29</cp:revision>
  <cp:lastPrinted>2018-09-15T02:31:53Z</cp:lastPrinted>
  <dcterms:created xsi:type="dcterms:W3CDTF">2018-08-20T23:54:39Z</dcterms:created>
  <dcterms:modified xsi:type="dcterms:W3CDTF">2021-09-16T06:49:26Z</dcterms:modified>
</cp:coreProperties>
</file>