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85" r:id="rId9"/>
    <p:sldId id="283" r:id="rId10"/>
    <p:sldId id="286" r:id="rId11"/>
    <p:sldId id="265" r:id="rId12"/>
    <p:sldId id="287" r:id="rId13"/>
    <p:sldId id="266" r:id="rId14"/>
    <p:sldId id="288" r:id="rId15"/>
    <p:sldId id="267" r:id="rId16"/>
    <p:sldId id="268" r:id="rId17"/>
    <p:sldId id="269" r:id="rId18"/>
    <p:sldId id="270" r:id="rId19"/>
    <p:sldId id="271" r:id="rId20"/>
    <p:sldId id="289" r:id="rId21"/>
    <p:sldId id="272" r:id="rId22"/>
    <p:sldId id="273" r:id="rId23"/>
    <p:sldId id="274" r:id="rId24"/>
    <p:sldId id="275" r:id="rId25"/>
    <p:sldId id="276" r:id="rId26"/>
    <p:sldId id="290" r:id="rId27"/>
    <p:sldId id="291" r:id="rId28"/>
    <p:sldId id="278" r:id="rId29"/>
    <p:sldId id="282" r:id="rId30"/>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FFF00"/>
    <a:srgbClr val="00CC00"/>
    <a:srgbClr val="66FFFF"/>
    <a:srgbClr val="CCEC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55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16108-F86D-48B5-B9CF-9BF516F4FBC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zh-TW" altLang="en-US"/>
        </a:p>
      </dgm:t>
    </dgm:pt>
    <dgm:pt modelId="{ED685B4D-B118-4FD1-87BD-7AE47B73F7EC}">
      <dgm:prSet phldrT="[文字]" custT="1"/>
      <dgm:spPr/>
      <dgm:t>
        <a:bodyPr/>
        <a:lstStyle/>
        <a:p>
          <a:pPr algn="ctr"/>
          <a:r>
            <a:rPr lang="zh-TW" altLang="en-US" sz="3200" dirty="0" smtClean="0">
              <a:solidFill>
                <a:schemeClr val="tx1"/>
              </a:solidFill>
              <a:latin typeface="思源黑體 TW Regular" panose="020B0500000000000000" pitchFamily="34" charset="-120"/>
              <a:ea typeface="思源黑體 TW Regular" panose="020B0500000000000000" pitchFamily="34" charset="-120"/>
            </a:rPr>
            <a:t>重要日程</a:t>
          </a:r>
          <a:endParaRPr lang="zh-TW" altLang="en-US" sz="3200" dirty="0">
            <a:solidFill>
              <a:schemeClr val="tx1"/>
            </a:solidFill>
            <a:latin typeface="思源黑體 TW Regular" panose="020B0500000000000000" pitchFamily="34" charset="-120"/>
            <a:ea typeface="思源黑體 TW Regular" panose="020B0500000000000000" pitchFamily="34" charset="-120"/>
          </a:endParaRPr>
        </a:p>
      </dgm:t>
    </dgm:pt>
    <dgm:pt modelId="{3518324B-4CE2-4D29-A9A3-7AEE2F09B3B6}" type="parTrans" cxnId="{325166F0-11EB-4E76-8DCB-BD915C28B739}">
      <dgm:prSet/>
      <dgm:spPr/>
      <dgm:t>
        <a:bodyPr/>
        <a:lstStyle/>
        <a:p>
          <a:endParaRPr lang="zh-TW" altLang="en-US"/>
        </a:p>
      </dgm:t>
    </dgm:pt>
    <dgm:pt modelId="{77DB5DE8-DF55-4D94-A4B2-27729A4B3541}" type="sibTrans" cxnId="{325166F0-11EB-4E76-8DCB-BD915C28B739}">
      <dgm:prSet/>
      <dgm:spPr/>
      <dgm:t>
        <a:bodyPr/>
        <a:lstStyle/>
        <a:p>
          <a:endParaRPr lang="zh-TW" altLang="en-US"/>
        </a:p>
      </dgm:t>
    </dgm:pt>
    <dgm:pt modelId="{112A1595-83CD-4211-8529-AECDC7FA1F76}">
      <dgm:prSet phldrT="[文字]" custT="1"/>
      <dgm:spPr/>
      <dgm:t>
        <a:bodyPr/>
        <a:lstStyle/>
        <a:p>
          <a:pPr algn="ctr"/>
          <a:r>
            <a:rPr lang="zh-TW" altLang="en-US" sz="3200" dirty="0" smtClean="0">
              <a:solidFill>
                <a:schemeClr val="tx1"/>
              </a:solidFill>
              <a:latin typeface="思源黑體 TW Regular" panose="020B0500000000000000" pitchFamily="34" charset="-120"/>
              <a:ea typeface="思源黑體 TW Regular" panose="020B0500000000000000" pitchFamily="34" charset="-120"/>
            </a:rPr>
            <a:t>報名</a:t>
          </a:r>
          <a:endParaRPr lang="zh-TW" altLang="en-US" sz="3200" dirty="0">
            <a:solidFill>
              <a:schemeClr val="tx1"/>
            </a:solidFill>
            <a:latin typeface="思源黑體 TW Regular" panose="020B0500000000000000" pitchFamily="34" charset="-120"/>
            <a:ea typeface="思源黑體 TW Regular" panose="020B0500000000000000" pitchFamily="34" charset="-120"/>
          </a:endParaRPr>
        </a:p>
      </dgm:t>
    </dgm:pt>
    <dgm:pt modelId="{6B41FF74-A31D-496E-BF82-C6350907D1BC}" type="parTrans" cxnId="{AD4BCD43-7D84-4011-9453-9BEE4450AFB2}">
      <dgm:prSet/>
      <dgm:spPr/>
      <dgm:t>
        <a:bodyPr/>
        <a:lstStyle/>
        <a:p>
          <a:endParaRPr lang="zh-TW" altLang="en-US"/>
        </a:p>
      </dgm:t>
    </dgm:pt>
    <dgm:pt modelId="{FB5F5418-A468-4DBC-895F-497302D89428}" type="sibTrans" cxnId="{AD4BCD43-7D84-4011-9453-9BEE4450AFB2}">
      <dgm:prSet/>
      <dgm:spPr/>
      <dgm:t>
        <a:bodyPr/>
        <a:lstStyle/>
        <a:p>
          <a:endParaRPr lang="zh-TW" altLang="en-US"/>
        </a:p>
      </dgm:t>
    </dgm:pt>
    <dgm:pt modelId="{C8B933A2-CCCD-4A89-9B95-5C31B5F295D4}">
      <dgm:prSet phldrT="[文字]" custT="1"/>
      <dgm:spPr/>
      <dgm:t>
        <a:bodyPr/>
        <a:lstStyle/>
        <a:p>
          <a:pPr algn="ctr"/>
          <a:r>
            <a:rPr lang="zh-TW" altLang="en-US" sz="3200" dirty="0" smtClean="0">
              <a:solidFill>
                <a:schemeClr val="tx1"/>
              </a:solidFill>
              <a:latin typeface="思源黑體 TW Regular" panose="020B0500000000000000" pitchFamily="34" charset="-120"/>
              <a:ea typeface="思源黑體 TW Regular" panose="020B0500000000000000" pitchFamily="34" charset="-120"/>
            </a:rPr>
            <a:t>晤談作業</a:t>
          </a:r>
          <a:endParaRPr lang="zh-TW" altLang="en-US" sz="3200" dirty="0">
            <a:solidFill>
              <a:schemeClr val="tx1"/>
            </a:solidFill>
            <a:latin typeface="思源黑體 TW Regular" panose="020B0500000000000000" pitchFamily="34" charset="-120"/>
            <a:ea typeface="思源黑體 TW Regular" panose="020B0500000000000000" pitchFamily="34" charset="-120"/>
          </a:endParaRPr>
        </a:p>
      </dgm:t>
    </dgm:pt>
    <dgm:pt modelId="{45FF3E08-E2D5-456E-9E5C-ACF2FCF14447}" type="parTrans" cxnId="{A8E5AE8F-DCDC-4327-9689-C4B06E7378FC}">
      <dgm:prSet/>
      <dgm:spPr/>
      <dgm:t>
        <a:bodyPr/>
        <a:lstStyle/>
        <a:p>
          <a:endParaRPr lang="zh-TW" altLang="en-US"/>
        </a:p>
      </dgm:t>
    </dgm:pt>
    <dgm:pt modelId="{21A488F2-D793-47C1-84F2-0329E06FB8AE}" type="sibTrans" cxnId="{A8E5AE8F-DCDC-4327-9689-C4B06E7378FC}">
      <dgm:prSet/>
      <dgm:spPr/>
      <dgm:t>
        <a:bodyPr/>
        <a:lstStyle/>
        <a:p>
          <a:endParaRPr lang="zh-TW" altLang="en-US"/>
        </a:p>
      </dgm:t>
    </dgm:pt>
    <dgm:pt modelId="{899E5D1A-8F75-4EA4-BCC5-77C2E0E11760}">
      <dgm:prSet custT="1"/>
      <dgm:spPr/>
      <dgm:t>
        <a:bodyPr/>
        <a:lstStyle/>
        <a:p>
          <a:pPr algn="ctr"/>
          <a:r>
            <a:rPr lang="zh-TW" altLang="en-US" sz="3200" dirty="0" smtClean="0">
              <a:solidFill>
                <a:schemeClr val="tx1"/>
              </a:solidFill>
              <a:latin typeface="思源黑體 TW Regular" panose="020B0500000000000000" pitchFamily="34" charset="-120"/>
              <a:ea typeface="思源黑體 TW Regular" panose="020B0500000000000000" pitchFamily="34" charset="-120"/>
            </a:rPr>
            <a:t>報到</a:t>
          </a:r>
          <a:endParaRPr lang="zh-TW" altLang="en-US" sz="3200" dirty="0">
            <a:solidFill>
              <a:schemeClr val="tx1"/>
            </a:solidFill>
            <a:latin typeface="思源黑體 TW Regular" panose="020B0500000000000000" pitchFamily="34" charset="-120"/>
            <a:ea typeface="思源黑體 TW Regular" panose="020B0500000000000000" pitchFamily="34" charset="-120"/>
          </a:endParaRPr>
        </a:p>
      </dgm:t>
    </dgm:pt>
    <dgm:pt modelId="{1DC907A1-C5F3-4178-86AF-4CAD37D6495D}" type="parTrans" cxnId="{AF42E770-F71D-4265-91B4-D07BB862DF31}">
      <dgm:prSet/>
      <dgm:spPr/>
      <dgm:t>
        <a:bodyPr/>
        <a:lstStyle/>
        <a:p>
          <a:endParaRPr lang="zh-TW" altLang="en-US"/>
        </a:p>
      </dgm:t>
    </dgm:pt>
    <dgm:pt modelId="{40496EF3-BB74-463B-BA4D-289DCAC3B68E}" type="sibTrans" cxnId="{AF42E770-F71D-4265-91B4-D07BB862DF31}">
      <dgm:prSet/>
      <dgm:spPr/>
      <dgm:t>
        <a:bodyPr/>
        <a:lstStyle/>
        <a:p>
          <a:endParaRPr lang="zh-TW" altLang="en-US"/>
        </a:p>
      </dgm:t>
    </dgm:pt>
    <dgm:pt modelId="{DC2A38C0-439C-4A38-97AB-C4718BB13C09}">
      <dgm:prSet custT="1"/>
      <dgm:spPr/>
      <dgm:t>
        <a:bodyPr/>
        <a:lstStyle/>
        <a:p>
          <a:pPr algn="ctr"/>
          <a:r>
            <a:rPr lang="zh-TW" altLang="en-US" sz="3200" dirty="0" smtClean="0">
              <a:solidFill>
                <a:schemeClr val="tx1"/>
              </a:solidFill>
              <a:latin typeface="思源黑體 TW Regular" panose="020B0500000000000000" pitchFamily="34" charset="-120"/>
              <a:ea typeface="思源黑體 TW Regular" panose="020B0500000000000000" pitchFamily="34" charset="-120"/>
            </a:rPr>
            <a:t>安置結果公告</a:t>
          </a:r>
          <a:endParaRPr lang="zh-TW" altLang="en-US" sz="3200" dirty="0">
            <a:solidFill>
              <a:schemeClr val="tx1"/>
            </a:solidFill>
            <a:latin typeface="思源黑體 TW Regular" panose="020B0500000000000000" pitchFamily="34" charset="-120"/>
            <a:ea typeface="思源黑體 TW Regular" panose="020B0500000000000000" pitchFamily="34" charset="-120"/>
          </a:endParaRPr>
        </a:p>
      </dgm:t>
    </dgm:pt>
    <dgm:pt modelId="{14276EDE-1857-4373-B820-D258859EAC3B}" type="parTrans" cxnId="{9829ADD7-3432-4D9F-8F35-EBC4000D2C35}">
      <dgm:prSet/>
      <dgm:spPr/>
      <dgm:t>
        <a:bodyPr/>
        <a:lstStyle/>
        <a:p>
          <a:endParaRPr lang="zh-TW" altLang="en-US"/>
        </a:p>
      </dgm:t>
    </dgm:pt>
    <dgm:pt modelId="{79AA222D-3E23-4ADF-A4FB-4DA822BBA246}" type="sibTrans" cxnId="{9829ADD7-3432-4D9F-8F35-EBC4000D2C35}">
      <dgm:prSet/>
      <dgm:spPr/>
      <dgm:t>
        <a:bodyPr/>
        <a:lstStyle/>
        <a:p>
          <a:endParaRPr lang="zh-TW" altLang="en-US"/>
        </a:p>
      </dgm:t>
    </dgm:pt>
    <dgm:pt modelId="{485986E8-2FD1-4710-988E-B9A061CE9F3E}" type="pres">
      <dgm:prSet presAssocID="{EB916108-F86D-48B5-B9CF-9BF516F4FBCB}" presName="outerComposite" presStyleCnt="0">
        <dgm:presLayoutVars>
          <dgm:chMax val="5"/>
          <dgm:dir/>
          <dgm:resizeHandles val="exact"/>
        </dgm:presLayoutVars>
      </dgm:prSet>
      <dgm:spPr/>
      <dgm:t>
        <a:bodyPr/>
        <a:lstStyle/>
        <a:p>
          <a:endParaRPr lang="zh-TW" altLang="en-US"/>
        </a:p>
      </dgm:t>
    </dgm:pt>
    <dgm:pt modelId="{A4293390-4F10-484B-99B3-6526047F51D8}" type="pres">
      <dgm:prSet presAssocID="{EB916108-F86D-48B5-B9CF-9BF516F4FBCB}" presName="dummyMaxCanvas" presStyleCnt="0">
        <dgm:presLayoutVars/>
      </dgm:prSet>
      <dgm:spPr/>
    </dgm:pt>
    <dgm:pt modelId="{D98E278F-411D-4F21-A219-0D0BA1FF1296}" type="pres">
      <dgm:prSet presAssocID="{EB916108-F86D-48B5-B9CF-9BF516F4FBCB}" presName="FiveNodes_1" presStyleLbl="node1" presStyleIdx="0" presStyleCnt="5">
        <dgm:presLayoutVars>
          <dgm:bulletEnabled val="1"/>
        </dgm:presLayoutVars>
      </dgm:prSet>
      <dgm:spPr/>
      <dgm:t>
        <a:bodyPr/>
        <a:lstStyle/>
        <a:p>
          <a:endParaRPr lang="zh-TW" altLang="en-US"/>
        </a:p>
      </dgm:t>
    </dgm:pt>
    <dgm:pt modelId="{704A7700-EC04-4FBD-951F-F76F63FBEE13}" type="pres">
      <dgm:prSet presAssocID="{EB916108-F86D-48B5-B9CF-9BF516F4FBCB}" presName="FiveNodes_2" presStyleLbl="node1" presStyleIdx="1" presStyleCnt="5">
        <dgm:presLayoutVars>
          <dgm:bulletEnabled val="1"/>
        </dgm:presLayoutVars>
      </dgm:prSet>
      <dgm:spPr/>
      <dgm:t>
        <a:bodyPr/>
        <a:lstStyle/>
        <a:p>
          <a:endParaRPr lang="zh-TW" altLang="en-US"/>
        </a:p>
      </dgm:t>
    </dgm:pt>
    <dgm:pt modelId="{B3C97A67-4FE3-4ADB-9C32-BA5456C9E1B7}" type="pres">
      <dgm:prSet presAssocID="{EB916108-F86D-48B5-B9CF-9BF516F4FBCB}" presName="FiveNodes_3" presStyleLbl="node1" presStyleIdx="2" presStyleCnt="5">
        <dgm:presLayoutVars>
          <dgm:bulletEnabled val="1"/>
        </dgm:presLayoutVars>
      </dgm:prSet>
      <dgm:spPr/>
      <dgm:t>
        <a:bodyPr/>
        <a:lstStyle/>
        <a:p>
          <a:endParaRPr lang="zh-TW" altLang="en-US"/>
        </a:p>
      </dgm:t>
    </dgm:pt>
    <dgm:pt modelId="{1B3AAC42-8D2E-4885-9FEE-B1A5EF64F436}" type="pres">
      <dgm:prSet presAssocID="{EB916108-F86D-48B5-B9CF-9BF516F4FBCB}" presName="FiveNodes_4" presStyleLbl="node1" presStyleIdx="3" presStyleCnt="5">
        <dgm:presLayoutVars>
          <dgm:bulletEnabled val="1"/>
        </dgm:presLayoutVars>
      </dgm:prSet>
      <dgm:spPr/>
      <dgm:t>
        <a:bodyPr/>
        <a:lstStyle/>
        <a:p>
          <a:endParaRPr lang="zh-TW" altLang="en-US"/>
        </a:p>
      </dgm:t>
    </dgm:pt>
    <dgm:pt modelId="{D41D9DEC-C46B-4077-8733-A612B49E54D6}" type="pres">
      <dgm:prSet presAssocID="{EB916108-F86D-48B5-B9CF-9BF516F4FBCB}" presName="FiveNodes_5" presStyleLbl="node1" presStyleIdx="4" presStyleCnt="5">
        <dgm:presLayoutVars>
          <dgm:bulletEnabled val="1"/>
        </dgm:presLayoutVars>
      </dgm:prSet>
      <dgm:spPr/>
      <dgm:t>
        <a:bodyPr/>
        <a:lstStyle/>
        <a:p>
          <a:endParaRPr lang="zh-TW" altLang="en-US"/>
        </a:p>
      </dgm:t>
    </dgm:pt>
    <dgm:pt modelId="{036884BB-4D75-4C40-BE88-4E38FFD73C64}" type="pres">
      <dgm:prSet presAssocID="{EB916108-F86D-48B5-B9CF-9BF516F4FBCB}" presName="FiveConn_1-2" presStyleLbl="fgAccFollowNode1" presStyleIdx="0" presStyleCnt="4">
        <dgm:presLayoutVars>
          <dgm:bulletEnabled val="1"/>
        </dgm:presLayoutVars>
      </dgm:prSet>
      <dgm:spPr/>
      <dgm:t>
        <a:bodyPr/>
        <a:lstStyle/>
        <a:p>
          <a:endParaRPr lang="zh-TW" altLang="en-US"/>
        </a:p>
      </dgm:t>
    </dgm:pt>
    <dgm:pt modelId="{D8F44763-D0CD-4E62-9D34-A1F095D00F7C}" type="pres">
      <dgm:prSet presAssocID="{EB916108-F86D-48B5-B9CF-9BF516F4FBCB}" presName="FiveConn_2-3" presStyleLbl="fgAccFollowNode1" presStyleIdx="1" presStyleCnt="4">
        <dgm:presLayoutVars>
          <dgm:bulletEnabled val="1"/>
        </dgm:presLayoutVars>
      </dgm:prSet>
      <dgm:spPr/>
      <dgm:t>
        <a:bodyPr/>
        <a:lstStyle/>
        <a:p>
          <a:endParaRPr lang="zh-TW" altLang="en-US"/>
        </a:p>
      </dgm:t>
    </dgm:pt>
    <dgm:pt modelId="{397D6CD0-66A7-4681-9290-02F6B7F675B6}" type="pres">
      <dgm:prSet presAssocID="{EB916108-F86D-48B5-B9CF-9BF516F4FBCB}" presName="FiveConn_3-4" presStyleLbl="fgAccFollowNode1" presStyleIdx="2" presStyleCnt="4">
        <dgm:presLayoutVars>
          <dgm:bulletEnabled val="1"/>
        </dgm:presLayoutVars>
      </dgm:prSet>
      <dgm:spPr/>
      <dgm:t>
        <a:bodyPr/>
        <a:lstStyle/>
        <a:p>
          <a:endParaRPr lang="zh-TW" altLang="en-US"/>
        </a:p>
      </dgm:t>
    </dgm:pt>
    <dgm:pt modelId="{3C5E0783-2A4D-457C-AF7C-FB5DC683A1D9}" type="pres">
      <dgm:prSet presAssocID="{EB916108-F86D-48B5-B9CF-9BF516F4FBCB}" presName="FiveConn_4-5" presStyleLbl="fgAccFollowNode1" presStyleIdx="3" presStyleCnt="4">
        <dgm:presLayoutVars>
          <dgm:bulletEnabled val="1"/>
        </dgm:presLayoutVars>
      </dgm:prSet>
      <dgm:spPr/>
      <dgm:t>
        <a:bodyPr/>
        <a:lstStyle/>
        <a:p>
          <a:endParaRPr lang="zh-TW" altLang="en-US"/>
        </a:p>
      </dgm:t>
    </dgm:pt>
    <dgm:pt modelId="{27114AEA-A741-44B6-B3CA-E1932BC51140}" type="pres">
      <dgm:prSet presAssocID="{EB916108-F86D-48B5-B9CF-9BF516F4FBCB}" presName="FiveNodes_1_text" presStyleLbl="node1" presStyleIdx="4" presStyleCnt="5">
        <dgm:presLayoutVars>
          <dgm:bulletEnabled val="1"/>
        </dgm:presLayoutVars>
      </dgm:prSet>
      <dgm:spPr/>
      <dgm:t>
        <a:bodyPr/>
        <a:lstStyle/>
        <a:p>
          <a:endParaRPr lang="zh-TW" altLang="en-US"/>
        </a:p>
      </dgm:t>
    </dgm:pt>
    <dgm:pt modelId="{2595DF2C-A820-4966-93F9-DD1C9B19F19B}" type="pres">
      <dgm:prSet presAssocID="{EB916108-F86D-48B5-B9CF-9BF516F4FBCB}" presName="FiveNodes_2_text" presStyleLbl="node1" presStyleIdx="4" presStyleCnt="5">
        <dgm:presLayoutVars>
          <dgm:bulletEnabled val="1"/>
        </dgm:presLayoutVars>
      </dgm:prSet>
      <dgm:spPr/>
      <dgm:t>
        <a:bodyPr/>
        <a:lstStyle/>
        <a:p>
          <a:endParaRPr lang="zh-TW" altLang="en-US"/>
        </a:p>
      </dgm:t>
    </dgm:pt>
    <dgm:pt modelId="{D0F3CC02-FF87-45F5-87DA-2F827C3E10C7}" type="pres">
      <dgm:prSet presAssocID="{EB916108-F86D-48B5-B9CF-9BF516F4FBCB}" presName="FiveNodes_3_text" presStyleLbl="node1" presStyleIdx="4" presStyleCnt="5">
        <dgm:presLayoutVars>
          <dgm:bulletEnabled val="1"/>
        </dgm:presLayoutVars>
      </dgm:prSet>
      <dgm:spPr/>
      <dgm:t>
        <a:bodyPr/>
        <a:lstStyle/>
        <a:p>
          <a:endParaRPr lang="zh-TW" altLang="en-US"/>
        </a:p>
      </dgm:t>
    </dgm:pt>
    <dgm:pt modelId="{9C45CFE6-21EF-4100-819D-1E26BF870C1D}" type="pres">
      <dgm:prSet presAssocID="{EB916108-F86D-48B5-B9CF-9BF516F4FBCB}" presName="FiveNodes_4_text" presStyleLbl="node1" presStyleIdx="4" presStyleCnt="5">
        <dgm:presLayoutVars>
          <dgm:bulletEnabled val="1"/>
        </dgm:presLayoutVars>
      </dgm:prSet>
      <dgm:spPr/>
      <dgm:t>
        <a:bodyPr/>
        <a:lstStyle/>
        <a:p>
          <a:endParaRPr lang="zh-TW" altLang="en-US"/>
        </a:p>
      </dgm:t>
    </dgm:pt>
    <dgm:pt modelId="{0225C249-CF75-4949-8514-872F858B3ADB}" type="pres">
      <dgm:prSet presAssocID="{EB916108-F86D-48B5-B9CF-9BF516F4FBCB}" presName="FiveNodes_5_text" presStyleLbl="node1" presStyleIdx="4" presStyleCnt="5">
        <dgm:presLayoutVars>
          <dgm:bulletEnabled val="1"/>
        </dgm:presLayoutVars>
      </dgm:prSet>
      <dgm:spPr/>
      <dgm:t>
        <a:bodyPr/>
        <a:lstStyle/>
        <a:p>
          <a:endParaRPr lang="zh-TW" altLang="en-US"/>
        </a:p>
      </dgm:t>
    </dgm:pt>
  </dgm:ptLst>
  <dgm:cxnLst>
    <dgm:cxn modelId="{325166F0-11EB-4E76-8DCB-BD915C28B739}" srcId="{EB916108-F86D-48B5-B9CF-9BF516F4FBCB}" destId="{ED685B4D-B118-4FD1-87BD-7AE47B73F7EC}" srcOrd="0" destOrd="0" parTransId="{3518324B-4CE2-4D29-A9A3-7AEE2F09B3B6}" sibTransId="{77DB5DE8-DF55-4D94-A4B2-27729A4B3541}"/>
    <dgm:cxn modelId="{66872E73-32E6-42DC-A5BA-5FF47F71B4C0}" type="presOf" srcId="{77DB5DE8-DF55-4D94-A4B2-27729A4B3541}" destId="{036884BB-4D75-4C40-BE88-4E38FFD73C64}" srcOrd="0" destOrd="0" presId="urn:microsoft.com/office/officeart/2005/8/layout/vProcess5"/>
    <dgm:cxn modelId="{D9C16A40-6269-4386-88DE-E0A3FC2C02D7}" type="presOf" srcId="{FB5F5418-A468-4DBC-895F-497302D89428}" destId="{D8F44763-D0CD-4E62-9D34-A1F095D00F7C}" srcOrd="0" destOrd="0" presId="urn:microsoft.com/office/officeart/2005/8/layout/vProcess5"/>
    <dgm:cxn modelId="{A8E5AE8F-DCDC-4327-9689-C4B06E7378FC}" srcId="{EB916108-F86D-48B5-B9CF-9BF516F4FBCB}" destId="{C8B933A2-CCCD-4A89-9B95-5C31B5F295D4}" srcOrd="2" destOrd="0" parTransId="{45FF3E08-E2D5-456E-9E5C-ACF2FCF14447}" sibTransId="{21A488F2-D793-47C1-84F2-0329E06FB8AE}"/>
    <dgm:cxn modelId="{8D1A0614-21D2-41E2-89DD-384319F05A4D}" type="presOf" srcId="{112A1595-83CD-4211-8529-AECDC7FA1F76}" destId="{2595DF2C-A820-4966-93F9-DD1C9B19F19B}" srcOrd="1" destOrd="0" presId="urn:microsoft.com/office/officeart/2005/8/layout/vProcess5"/>
    <dgm:cxn modelId="{F2087026-4E69-49F9-B22C-C56C3278CD8E}" type="presOf" srcId="{899E5D1A-8F75-4EA4-BCC5-77C2E0E11760}" destId="{D41D9DEC-C46B-4077-8733-A612B49E54D6}" srcOrd="0" destOrd="0" presId="urn:microsoft.com/office/officeart/2005/8/layout/vProcess5"/>
    <dgm:cxn modelId="{03F5988C-C477-407F-A232-CF2C83AB5533}" type="presOf" srcId="{C8B933A2-CCCD-4A89-9B95-5C31B5F295D4}" destId="{D0F3CC02-FF87-45F5-87DA-2F827C3E10C7}" srcOrd="1" destOrd="0" presId="urn:microsoft.com/office/officeart/2005/8/layout/vProcess5"/>
    <dgm:cxn modelId="{AF42E770-F71D-4265-91B4-D07BB862DF31}" srcId="{EB916108-F86D-48B5-B9CF-9BF516F4FBCB}" destId="{899E5D1A-8F75-4EA4-BCC5-77C2E0E11760}" srcOrd="4" destOrd="0" parTransId="{1DC907A1-C5F3-4178-86AF-4CAD37D6495D}" sibTransId="{40496EF3-BB74-463B-BA4D-289DCAC3B68E}"/>
    <dgm:cxn modelId="{B23910D8-6D46-48D0-8064-3C848A125DC4}" type="presOf" srcId="{EB916108-F86D-48B5-B9CF-9BF516F4FBCB}" destId="{485986E8-2FD1-4710-988E-B9A061CE9F3E}" srcOrd="0" destOrd="0" presId="urn:microsoft.com/office/officeart/2005/8/layout/vProcess5"/>
    <dgm:cxn modelId="{8563E6F5-9AE0-408C-8E5F-6059F9A6D2BD}" type="presOf" srcId="{C8B933A2-CCCD-4A89-9B95-5C31B5F295D4}" destId="{B3C97A67-4FE3-4ADB-9C32-BA5456C9E1B7}" srcOrd="0" destOrd="0" presId="urn:microsoft.com/office/officeart/2005/8/layout/vProcess5"/>
    <dgm:cxn modelId="{9829ADD7-3432-4D9F-8F35-EBC4000D2C35}" srcId="{EB916108-F86D-48B5-B9CF-9BF516F4FBCB}" destId="{DC2A38C0-439C-4A38-97AB-C4718BB13C09}" srcOrd="3" destOrd="0" parTransId="{14276EDE-1857-4373-B820-D258859EAC3B}" sibTransId="{79AA222D-3E23-4ADF-A4FB-4DA822BBA246}"/>
    <dgm:cxn modelId="{987AED98-8E63-430E-BCF8-72B039C86C11}" type="presOf" srcId="{21A488F2-D793-47C1-84F2-0329E06FB8AE}" destId="{397D6CD0-66A7-4681-9290-02F6B7F675B6}" srcOrd="0" destOrd="0" presId="urn:microsoft.com/office/officeart/2005/8/layout/vProcess5"/>
    <dgm:cxn modelId="{22BB74FE-F8B2-4E15-84CB-A6D3DB128C8D}" type="presOf" srcId="{112A1595-83CD-4211-8529-AECDC7FA1F76}" destId="{704A7700-EC04-4FBD-951F-F76F63FBEE13}" srcOrd="0" destOrd="0" presId="urn:microsoft.com/office/officeart/2005/8/layout/vProcess5"/>
    <dgm:cxn modelId="{CB35250B-E997-44B2-BE18-5A876C6D24B3}" type="presOf" srcId="{ED685B4D-B118-4FD1-87BD-7AE47B73F7EC}" destId="{27114AEA-A741-44B6-B3CA-E1932BC51140}" srcOrd="1" destOrd="0" presId="urn:microsoft.com/office/officeart/2005/8/layout/vProcess5"/>
    <dgm:cxn modelId="{C3ECE16E-F47E-4107-9F7E-8E75A79DFAE2}" type="presOf" srcId="{79AA222D-3E23-4ADF-A4FB-4DA822BBA246}" destId="{3C5E0783-2A4D-457C-AF7C-FB5DC683A1D9}" srcOrd="0" destOrd="0" presId="urn:microsoft.com/office/officeart/2005/8/layout/vProcess5"/>
    <dgm:cxn modelId="{5C6AD554-F10C-43AC-8B6B-C7E425DAF217}" type="presOf" srcId="{DC2A38C0-439C-4A38-97AB-C4718BB13C09}" destId="{1B3AAC42-8D2E-4885-9FEE-B1A5EF64F436}" srcOrd="0" destOrd="0" presId="urn:microsoft.com/office/officeart/2005/8/layout/vProcess5"/>
    <dgm:cxn modelId="{AD4BCD43-7D84-4011-9453-9BEE4450AFB2}" srcId="{EB916108-F86D-48B5-B9CF-9BF516F4FBCB}" destId="{112A1595-83CD-4211-8529-AECDC7FA1F76}" srcOrd="1" destOrd="0" parTransId="{6B41FF74-A31D-496E-BF82-C6350907D1BC}" sibTransId="{FB5F5418-A468-4DBC-895F-497302D89428}"/>
    <dgm:cxn modelId="{E04C3221-813E-4A39-B9FD-0BA324C8ED69}" type="presOf" srcId="{899E5D1A-8F75-4EA4-BCC5-77C2E0E11760}" destId="{0225C249-CF75-4949-8514-872F858B3ADB}" srcOrd="1" destOrd="0" presId="urn:microsoft.com/office/officeart/2005/8/layout/vProcess5"/>
    <dgm:cxn modelId="{E95A84D5-7C78-49F7-B8DE-C2032E04F468}" type="presOf" srcId="{DC2A38C0-439C-4A38-97AB-C4718BB13C09}" destId="{9C45CFE6-21EF-4100-819D-1E26BF870C1D}" srcOrd="1" destOrd="0" presId="urn:microsoft.com/office/officeart/2005/8/layout/vProcess5"/>
    <dgm:cxn modelId="{42FA1528-8C5F-43A2-B5C0-8F1F3C5550ED}" type="presOf" srcId="{ED685B4D-B118-4FD1-87BD-7AE47B73F7EC}" destId="{D98E278F-411D-4F21-A219-0D0BA1FF1296}" srcOrd="0" destOrd="0" presId="urn:microsoft.com/office/officeart/2005/8/layout/vProcess5"/>
    <dgm:cxn modelId="{58CF6A5B-E0F7-4E72-BB0E-D451D54C3B20}" type="presParOf" srcId="{485986E8-2FD1-4710-988E-B9A061CE9F3E}" destId="{A4293390-4F10-484B-99B3-6526047F51D8}" srcOrd="0" destOrd="0" presId="urn:microsoft.com/office/officeart/2005/8/layout/vProcess5"/>
    <dgm:cxn modelId="{5F303726-8999-4823-A682-083C241F6A74}" type="presParOf" srcId="{485986E8-2FD1-4710-988E-B9A061CE9F3E}" destId="{D98E278F-411D-4F21-A219-0D0BA1FF1296}" srcOrd="1" destOrd="0" presId="urn:microsoft.com/office/officeart/2005/8/layout/vProcess5"/>
    <dgm:cxn modelId="{7FED9B93-F61A-42FA-ADF6-98BA0539D8CD}" type="presParOf" srcId="{485986E8-2FD1-4710-988E-B9A061CE9F3E}" destId="{704A7700-EC04-4FBD-951F-F76F63FBEE13}" srcOrd="2" destOrd="0" presId="urn:microsoft.com/office/officeart/2005/8/layout/vProcess5"/>
    <dgm:cxn modelId="{C335932D-F596-4C4C-8AEE-C8A97DC40CFE}" type="presParOf" srcId="{485986E8-2FD1-4710-988E-B9A061CE9F3E}" destId="{B3C97A67-4FE3-4ADB-9C32-BA5456C9E1B7}" srcOrd="3" destOrd="0" presId="urn:microsoft.com/office/officeart/2005/8/layout/vProcess5"/>
    <dgm:cxn modelId="{6299F428-C2B2-4BF3-ABF7-3033C4C66C90}" type="presParOf" srcId="{485986E8-2FD1-4710-988E-B9A061CE9F3E}" destId="{1B3AAC42-8D2E-4885-9FEE-B1A5EF64F436}" srcOrd="4" destOrd="0" presId="urn:microsoft.com/office/officeart/2005/8/layout/vProcess5"/>
    <dgm:cxn modelId="{678C796C-68FD-43B9-B8D8-B3D9CAA654DC}" type="presParOf" srcId="{485986E8-2FD1-4710-988E-B9A061CE9F3E}" destId="{D41D9DEC-C46B-4077-8733-A612B49E54D6}" srcOrd="5" destOrd="0" presId="urn:microsoft.com/office/officeart/2005/8/layout/vProcess5"/>
    <dgm:cxn modelId="{CE9310AD-2487-407A-B112-8A8B6AA25386}" type="presParOf" srcId="{485986E8-2FD1-4710-988E-B9A061CE9F3E}" destId="{036884BB-4D75-4C40-BE88-4E38FFD73C64}" srcOrd="6" destOrd="0" presId="urn:microsoft.com/office/officeart/2005/8/layout/vProcess5"/>
    <dgm:cxn modelId="{C6BA3CB8-836B-458F-80BB-E739E664DC88}" type="presParOf" srcId="{485986E8-2FD1-4710-988E-B9A061CE9F3E}" destId="{D8F44763-D0CD-4E62-9D34-A1F095D00F7C}" srcOrd="7" destOrd="0" presId="urn:microsoft.com/office/officeart/2005/8/layout/vProcess5"/>
    <dgm:cxn modelId="{A8F1F873-CA0F-4B1E-AFFE-F138E40ACF48}" type="presParOf" srcId="{485986E8-2FD1-4710-988E-B9A061CE9F3E}" destId="{397D6CD0-66A7-4681-9290-02F6B7F675B6}" srcOrd="8" destOrd="0" presId="urn:microsoft.com/office/officeart/2005/8/layout/vProcess5"/>
    <dgm:cxn modelId="{D37A6F09-0B98-46B9-9CF4-10C94364418A}" type="presParOf" srcId="{485986E8-2FD1-4710-988E-B9A061CE9F3E}" destId="{3C5E0783-2A4D-457C-AF7C-FB5DC683A1D9}" srcOrd="9" destOrd="0" presId="urn:microsoft.com/office/officeart/2005/8/layout/vProcess5"/>
    <dgm:cxn modelId="{350CEE6A-5278-492E-A8EB-7B2CDCC513E4}" type="presParOf" srcId="{485986E8-2FD1-4710-988E-B9A061CE9F3E}" destId="{27114AEA-A741-44B6-B3CA-E1932BC51140}" srcOrd="10" destOrd="0" presId="urn:microsoft.com/office/officeart/2005/8/layout/vProcess5"/>
    <dgm:cxn modelId="{0DF5D9A5-4079-49B2-BD8D-8F2864E43598}" type="presParOf" srcId="{485986E8-2FD1-4710-988E-B9A061CE9F3E}" destId="{2595DF2C-A820-4966-93F9-DD1C9B19F19B}" srcOrd="11" destOrd="0" presId="urn:microsoft.com/office/officeart/2005/8/layout/vProcess5"/>
    <dgm:cxn modelId="{23DCB7D1-D837-4E9B-BB48-095703AC476B}" type="presParOf" srcId="{485986E8-2FD1-4710-988E-B9A061CE9F3E}" destId="{D0F3CC02-FF87-45F5-87DA-2F827C3E10C7}" srcOrd="12" destOrd="0" presId="urn:microsoft.com/office/officeart/2005/8/layout/vProcess5"/>
    <dgm:cxn modelId="{60A53B43-E442-4FA9-B3D9-103E6681326E}" type="presParOf" srcId="{485986E8-2FD1-4710-988E-B9A061CE9F3E}" destId="{9C45CFE6-21EF-4100-819D-1E26BF870C1D}" srcOrd="13" destOrd="0" presId="urn:microsoft.com/office/officeart/2005/8/layout/vProcess5"/>
    <dgm:cxn modelId="{7733F329-1086-4183-9BDC-78009B0654B0}" type="presParOf" srcId="{485986E8-2FD1-4710-988E-B9A061CE9F3E}" destId="{0225C249-CF75-4949-8514-872F858B3AD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916108-F86D-48B5-B9CF-9BF516F4FBC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zh-TW" altLang="en-US"/>
        </a:p>
      </dgm:t>
    </dgm:pt>
    <dgm:pt modelId="{ED685B4D-B118-4FD1-87BD-7AE47B73F7EC}">
      <dgm:prSet phldrT="[文字]" custT="1"/>
      <dgm:spPr/>
      <dgm:t>
        <a:bodyPr/>
        <a:lstStyle/>
        <a:p>
          <a:pPr algn="ctr"/>
          <a:r>
            <a:rPr lang="zh-TW" altLang="en-US" sz="3200" dirty="0" smtClean="0">
              <a:solidFill>
                <a:schemeClr val="tx1"/>
              </a:solidFill>
              <a:latin typeface="思源黑體 TW Regular" panose="020B0500000000000000" pitchFamily="34" charset="-120"/>
              <a:ea typeface="思源黑體 TW Regular" panose="020B0500000000000000" pitchFamily="34" charset="-120"/>
            </a:rPr>
            <a:t>放棄安置結果</a:t>
          </a:r>
          <a:endParaRPr lang="zh-TW" altLang="en-US" sz="3200" dirty="0">
            <a:solidFill>
              <a:schemeClr val="tx1"/>
            </a:solidFill>
            <a:latin typeface="思源黑體 TW Regular" panose="020B0500000000000000" pitchFamily="34" charset="-120"/>
            <a:ea typeface="思源黑體 TW Regular" panose="020B0500000000000000" pitchFamily="34" charset="-120"/>
          </a:endParaRPr>
        </a:p>
      </dgm:t>
    </dgm:pt>
    <dgm:pt modelId="{3518324B-4CE2-4D29-A9A3-7AEE2F09B3B6}" type="parTrans" cxnId="{325166F0-11EB-4E76-8DCB-BD915C28B739}">
      <dgm:prSet/>
      <dgm:spPr/>
      <dgm:t>
        <a:bodyPr/>
        <a:lstStyle/>
        <a:p>
          <a:endParaRPr lang="zh-TW" altLang="en-US"/>
        </a:p>
      </dgm:t>
    </dgm:pt>
    <dgm:pt modelId="{77DB5DE8-DF55-4D94-A4B2-27729A4B3541}" type="sibTrans" cxnId="{325166F0-11EB-4E76-8DCB-BD915C28B739}">
      <dgm:prSet/>
      <dgm:spPr/>
      <dgm:t>
        <a:bodyPr/>
        <a:lstStyle/>
        <a:p>
          <a:endParaRPr lang="zh-TW" altLang="en-US"/>
        </a:p>
      </dgm:t>
    </dgm:pt>
    <dgm:pt modelId="{112A1595-83CD-4211-8529-AECDC7FA1F76}">
      <dgm:prSet phldrT="[文字]" custT="1"/>
      <dgm:spPr/>
      <dgm:t>
        <a:bodyPr/>
        <a:lstStyle/>
        <a:p>
          <a:pPr algn="ctr"/>
          <a:r>
            <a:rPr lang="zh-TW" altLang="en-US" sz="3200" dirty="0" smtClean="0">
              <a:solidFill>
                <a:schemeClr val="tx1"/>
              </a:solidFill>
              <a:latin typeface="思源黑體 TW Regular" panose="020B0500000000000000" pitchFamily="34" charset="-120"/>
              <a:ea typeface="思源黑體 TW Regular" panose="020B0500000000000000" pitchFamily="34" charset="-120"/>
            </a:rPr>
            <a:t>餘額安置</a:t>
          </a:r>
          <a:endParaRPr lang="zh-TW" altLang="en-US" sz="3200" dirty="0">
            <a:solidFill>
              <a:schemeClr val="tx1"/>
            </a:solidFill>
            <a:latin typeface="思源黑體 TW Regular" panose="020B0500000000000000" pitchFamily="34" charset="-120"/>
            <a:ea typeface="思源黑體 TW Regular" panose="020B0500000000000000" pitchFamily="34" charset="-120"/>
          </a:endParaRPr>
        </a:p>
      </dgm:t>
    </dgm:pt>
    <dgm:pt modelId="{6B41FF74-A31D-496E-BF82-C6350907D1BC}" type="parTrans" cxnId="{AD4BCD43-7D84-4011-9453-9BEE4450AFB2}">
      <dgm:prSet/>
      <dgm:spPr/>
      <dgm:t>
        <a:bodyPr/>
        <a:lstStyle/>
        <a:p>
          <a:endParaRPr lang="zh-TW" altLang="en-US"/>
        </a:p>
      </dgm:t>
    </dgm:pt>
    <dgm:pt modelId="{FB5F5418-A468-4DBC-895F-497302D89428}" type="sibTrans" cxnId="{AD4BCD43-7D84-4011-9453-9BEE4450AFB2}">
      <dgm:prSet/>
      <dgm:spPr/>
      <dgm:t>
        <a:bodyPr/>
        <a:lstStyle/>
        <a:p>
          <a:endParaRPr lang="zh-TW" altLang="en-US"/>
        </a:p>
      </dgm:t>
    </dgm:pt>
    <dgm:pt modelId="{C8B933A2-CCCD-4A89-9B95-5C31B5F295D4}">
      <dgm:prSet phldrT="[文字]" custT="1"/>
      <dgm:spPr/>
      <dgm:t>
        <a:bodyPr/>
        <a:lstStyle/>
        <a:p>
          <a:pPr algn="ctr"/>
          <a:r>
            <a:rPr lang="zh-TW" altLang="en-US" sz="3200" dirty="0" smtClean="0">
              <a:solidFill>
                <a:schemeClr val="tx1"/>
              </a:solidFill>
              <a:latin typeface="思源黑體 TW Regular" panose="020B0500000000000000" pitchFamily="34" charset="-120"/>
              <a:ea typeface="思源黑體 TW Regular" panose="020B0500000000000000" pitchFamily="34" charset="-120"/>
            </a:rPr>
            <a:t>注意事項</a:t>
          </a:r>
          <a:endParaRPr lang="zh-TW" altLang="en-US" sz="3200" dirty="0">
            <a:solidFill>
              <a:schemeClr val="tx1"/>
            </a:solidFill>
            <a:latin typeface="思源黑體 TW Regular" panose="020B0500000000000000" pitchFamily="34" charset="-120"/>
            <a:ea typeface="思源黑體 TW Regular" panose="020B0500000000000000" pitchFamily="34" charset="-120"/>
          </a:endParaRPr>
        </a:p>
      </dgm:t>
    </dgm:pt>
    <dgm:pt modelId="{45FF3E08-E2D5-456E-9E5C-ACF2FCF14447}" type="parTrans" cxnId="{A8E5AE8F-DCDC-4327-9689-C4B06E7378FC}">
      <dgm:prSet/>
      <dgm:spPr/>
      <dgm:t>
        <a:bodyPr/>
        <a:lstStyle/>
        <a:p>
          <a:endParaRPr lang="zh-TW" altLang="en-US"/>
        </a:p>
      </dgm:t>
    </dgm:pt>
    <dgm:pt modelId="{21A488F2-D793-47C1-84F2-0329E06FB8AE}" type="sibTrans" cxnId="{A8E5AE8F-DCDC-4327-9689-C4B06E7378FC}">
      <dgm:prSet/>
      <dgm:spPr/>
      <dgm:t>
        <a:bodyPr/>
        <a:lstStyle/>
        <a:p>
          <a:endParaRPr lang="zh-TW" altLang="en-US"/>
        </a:p>
      </dgm:t>
    </dgm:pt>
    <dgm:pt modelId="{DC2A38C0-439C-4A38-97AB-C4718BB13C09}">
      <dgm:prSet custT="1"/>
      <dgm:spPr/>
      <dgm:t>
        <a:bodyPr/>
        <a:lstStyle/>
        <a:p>
          <a:pPr algn="ctr"/>
          <a:r>
            <a:rPr lang="zh-TW" altLang="en-US" sz="2400" dirty="0" smtClean="0">
              <a:solidFill>
                <a:schemeClr val="bg1"/>
              </a:solidFill>
              <a:latin typeface="思源黑體 TW Regular" panose="020B0500000000000000" pitchFamily="34" charset="-120"/>
              <a:ea typeface="思源黑體 TW Regular" panose="020B0500000000000000" pitchFamily="34" charset="-120"/>
            </a:rPr>
            <a:t>嘉義區高級中等學校簡章安置作業分享</a:t>
          </a:r>
          <a:endParaRPr lang="zh-TW" altLang="en-US" sz="2400" dirty="0">
            <a:solidFill>
              <a:schemeClr val="bg1"/>
            </a:solidFill>
            <a:latin typeface="思源黑體 TW Regular" panose="020B0500000000000000" pitchFamily="34" charset="-120"/>
            <a:ea typeface="思源黑體 TW Regular" panose="020B0500000000000000" pitchFamily="34" charset="-120"/>
          </a:endParaRPr>
        </a:p>
      </dgm:t>
    </dgm:pt>
    <dgm:pt modelId="{14276EDE-1857-4373-B820-D258859EAC3B}" type="parTrans" cxnId="{9829ADD7-3432-4D9F-8F35-EBC4000D2C35}">
      <dgm:prSet/>
      <dgm:spPr/>
      <dgm:t>
        <a:bodyPr/>
        <a:lstStyle/>
        <a:p>
          <a:endParaRPr lang="zh-TW" altLang="en-US"/>
        </a:p>
      </dgm:t>
    </dgm:pt>
    <dgm:pt modelId="{79AA222D-3E23-4ADF-A4FB-4DA822BBA246}" type="sibTrans" cxnId="{9829ADD7-3432-4D9F-8F35-EBC4000D2C35}">
      <dgm:prSet/>
      <dgm:spPr/>
      <dgm:t>
        <a:bodyPr/>
        <a:lstStyle/>
        <a:p>
          <a:endParaRPr lang="zh-TW" altLang="en-US"/>
        </a:p>
      </dgm:t>
    </dgm:pt>
    <dgm:pt modelId="{485986E8-2FD1-4710-988E-B9A061CE9F3E}" type="pres">
      <dgm:prSet presAssocID="{EB916108-F86D-48B5-B9CF-9BF516F4FBCB}" presName="outerComposite" presStyleCnt="0">
        <dgm:presLayoutVars>
          <dgm:chMax val="5"/>
          <dgm:dir/>
          <dgm:resizeHandles val="exact"/>
        </dgm:presLayoutVars>
      </dgm:prSet>
      <dgm:spPr/>
      <dgm:t>
        <a:bodyPr/>
        <a:lstStyle/>
        <a:p>
          <a:endParaRPr lang="zh-TW" altLang="en-US"/>
        </a:p>
      </dgm:t>
    </dgm:pt>
    <dgm:pt modelId="{A4293390-4F10-484B-99B3-6526047F51D8}" type="pres">
      <dgm:prSet presAssocID="{EB916108-F86D-48B5-B9CF-9BF516F4FBCB}" presName="dummyMaxCanvas" presStyleCnt="0">
        <dgm:presLayoutVars/>
      </dgm:prSet>
      <dgm:spPr/>
    </dgm:pt>
    <dgm:pt modelId="{515DCAF7-260C-4C72-9C7C-6307099ADEBF}" type="pres">
      <dgm:prSet presAssocID="{EB916108-F86D-48B5-B9CF-9BF516F4FBCB}" presName="FourNodes_1" presStyleLbl="node1" presStyleIdx="0" presStyleCnt="4">
        <dgm:presLayoutVars>
          <dgm:bulletEnabled val="1"/>
        </dgm:presLayoutVars>
      </dgm:prSet>
      <dgm:spPr/>
      <dgm:t>
        <a:bodyPr/>
        <a:lstStyle/>
        <a:p>
          <a:endParaRPr lang="zh-TW" altLang="en-US"/>
        </a:p>
      </dgm:t>
    </dgm:pt>
    <dgm:pt modelId="{3031109C-5679-4DBB-8478-916DBF0D3E5E}" type="pres">
      <dgm:prSet presAssocID="{EB916108-F86D-48B5-B9CF-9BF516F4FBCB}" presName="FourNodes_2" presStyleLbl="node1" presStyleIdx="1" presStyleCnt="4">
        <dgm:presLayoutVars>
          <dgm:bulletEnabled val="1"/>
        </dgm:presLayoutVars>
      </dgm:prSet>
      <dgm:spPr/>
      <dgm:t>
        <a:bodyPr/>
        <a:lstStyle/>
        <a:p>
          <a:endParaRPr lang="zh-TW" altLang="en-US"/>
        </a:p>
      </dgm:t>
    </dgm:pt>
    <dgm:pt modelId="{ED749826-18B0-4FD8-9853-7E04261EB6C7}" type="pres">
      <dgm:prSet presAssocID="{EB916108-F86D-48B5-B9CF-9BF516F4FBCB}" presName="FourNodes_3" presStyleLbl="node1" presStyleIdx="2" presStyleCnt="4">
        <dgm:presLayoutVars>
          <dgm:bulletEnabled val="1"/>
        </dgm:presLayoutVars>
      </dgm:prSet>
      <dgm:spPr/>
      <dgm:t>
        <a:bodyPr/>
        <a:lstStyle/>
        <a:p>
          <a:endParaRPr lang="zh-TW" altLang="en-US"/>
        </a:p>
      </dgm:t>
    </dgm:pt>
    <dgm:pt modelId="{6591A9DF-FFF1-4F96-9DAD-E98E909381A1}" type="pres">
      <dgm:prSet presAssocID="{EB916108-F86D-48B5-B9CF-9BF516F4FBCB}" presName="FourNodes_4" presStyleLbl="node1" presStyleIdx="3" presStyleCnt="4">
        <dgm:presLayoutVars>
          <dgm:bulletEnabled val="1"/>
        </dgm:presLayoutVars>
      </dgm:prSet>
      <dgm:spPr/>
      <dgm:t>
        <a:bodyPr/>
        <a:lstStyle/>
        <a:p>
          <a:endParaRPr lang="zh-TW" altLang="en-US"/>
        </a:p>
      </dgm:t>
    </dgm:pt>
    <dgm:pt modelId="{77D2193B-F385-4062-8C3B-1CF5FC477396}" type="pres">
      <dgm:prSet presAssocID="{EB916108-F86D-48B5-B9CF-9BF516F4FBCB}" presName="FourConn_1-2" presStyleLbl="fgAccFollowNode1" presStyleIdx="0" presStyleCnt="3">
        <dgm:presLayoutVars>
          <dgm:bulletEnabled val="1"/>
        </dgm:presLayoutVars>
      </dgm:prSet>
      <dgm:spPr/>
      <dgm:t>
        <a:bodyPr/>
        <a:lstStyle/>
        <a:p>
          <a:endParaRPr lang="zh-TW" altLang="en-US"/>
        </a:p>
      </dgm:t>
    </dgm:pt>
    <dgm:pt modelId="{6F886824-0082-4F19-B753-BCC3DD1CF4EB}" type="pres">
      <dgm:prSet presAssocID="{EB916108-F86D-48B5-B9CF-9BF516F4FBCB}" presName="FourConn_2-3" presStyleLbl="fgAccFollowNode1" presStyleIdx="1" presStyleCnt="3">
        <dgm:presLayoutVars>
          <dgm:bulletEnabled val="1"/>
        </dgm:presLayoutVars>
      </dgm:prSet>
      <dgm:spPr/>
      <dgm:t>
        <a:bodyPr/>
        <a:lstStyle/>
        <a:p>
          <a:endParaRPr lang="zh-TW" altLang="en-US"/>
        </a:p>
      </dgm:t>
    </dgm:pt>
    <dgm:pt modelId="{96DA9B0F-5E1F-481D-B9FC-80255627D8E4}" type="pres">
      <dgm:prSet presAssocID="{EB916108-F86D-48B5-B9CF-9BF516F4FBCB}" presName="FourConn_3-4" presStyleLbl="fgAccFollowNode1" presStyleIdx="2" presStyleCnt="3">
        <dgm:presLayoutVars>
          <dgm:bulletEnabled val="1"/>
        </dgm:presLayoutVars>
      </dgm:prSet>
      <dgm:spPr/>
      <dgm:t>
        <a:bodyPr/>
        <a:lstStyle/>
        <a:p>
          <a:endParaRPr lang="zh-TW" altLang="en-US"/>
        </a:p>
      </dgm:t>
    </dgm:pt>
    <dgm:pt modelId="{9CEC4CC4-3730-4DCC-815B-AC5FF3643DD0}" type="pres">
      <dgm:prSet presAssocID="{EB916108-F86D-48B5-B9CF-9BF516F4FBCB}" presName="FourNodes_1_text" presStyleLbl="node1" presStyleIdx="3" presStyleCnt="4">
        <dgm:presLayoutVars>
          <dgm:bulletEnabled val="1"/>
        </dgm:presLayoutVars>
      </dgm:prSet>
      <dgm:spPr/>
      <dgm:t>
        <a:bodyPr/>
        <a:lstStyle/>
        <a:p>
          <a:endParaRPr lang="zh-TW" altLang="en-US"/>
        </a:p>
      </dgm:t>
    </dgm:pt>
    <dgm:pt modelId="{A83EC957-CA51-448E-9F6A-D03E5BCFAB19}" type="pres">
      <dgm:prSet presAssocID="{EB916108-F86D-48B5-B9CF-9BF516F4FBCB}" presName="FourNodes_2_text" presStyleLbl="node1" presStyleIdx="3" presStyleCnt="4">
        <dgm:presLayoutVars>
          <dgm:bulletEnabled val="1"/>
        </dgm:presLayoutVars>
      </dgm:prSet>
      <dgm:spPr/>
      <dgm:t>
        <a:bodyPr/>
        <a:lstStyle/>
        <a:p>
          <a:endParaRPr lang="zh-TW" altLang="en-US"/>
        </a:p>
      </dgm:t>
    </dgm:pt>
    <dgm:pt modelId="{B9EAB4DF-E5E3-41AA-8BD3-5D9FE777CB0A}" type="pres">
      <dgm:prSet presAssocID="{EB916108-F86D-48B5-B9CF-9BF516F4FBCB}" presName="FourNodes_3_text" presStyleLbl="node1" presStyleIdx="3" presStyleCnt="4">
        <dgm:presLayoutVars>
          <dgm:bulletEnabled val="1"/>
        </dgm:presLayoutVars>
      </dgm:prSet>
      <dgm:spPr/>
      <dgm:t>
        <a:bodyPr/>
        <a:lstStyle/>
        <a:p>
          <a:endParaRPr lang="zh-TW" altLang="en-US"/>
        </a:p>
      </dgm:t>
    </dgm:pt>
    <dgm:pt modelId="{92499488-D966-42D3-8C4B-E0B15D305C88}" type="pres">
      <dgm:prSet presAssocID="{EB916108-F86D-48B5-B9CF-9BF516F4FBCB}" presName="FourNodes_4_text" presStyleLbl="node1" presStyleIdx="3" presStyleCnt="4">
        <dgm:presLayoutVars>
          <dgm:bulletEnabled val="1"/>
        </dgm:presLayoutVars>
      </dgm:prSet>
      <dgm:spPr/>
      <dgm:t>
        <a:bodyPr/>
        <a:lstStyle/>
        <a:p>
          <a:endParaRPr lang="zh-TW" altLang="en-US"/>
        </a:p>
      </dgm:t>
    </dgm:pt>
  </dgm:ptLst>
  <dgm:cxnLst>
    <dgm:cxn modelId="{2507008C-3F3A-428C-82BA-D0EEB2DDDE75}" type="presOf" srcId="{DC2A38C0-439C-4A38-97AB-C4718BB13C09}" destId="{6591A9DF-FFF1-4F96-9DAD-E98E909381A1}" srcOrd="0" destOrd="0" presId="urn:microsoft.com/office/officeart/2005/8/layout/vProcess5"/>
    <dgm:cxn modelId="{296C7960-3049-42A4-8C47-BA5FC2AF6B46}" type="presOf" srcId="{112A1595-83CD-4211-8529-AECDC7FA1F76}" destId="{A83EC957-CA51-448E-9F6A-D03E5BCFAB19}" srcOrd="1" destOrd="0" presId="urn:microsoft.com/office/officeart/2005/8/layout/vProcess5"/>
    <dgm:cxn modelId="{06F74236-F4B9-48B1-ADC4-2F0A190317AA}" type="presOf" srcId="{C8B933A2-CCCD-4A89-9B95-5C31B5F295D4}" destId="{ED749826-18B0-4FD8-9853-7E04261EB6C7}" srcOrd="0" destOrd="0" presId="urn:microsoft.com/office/officeart/2005/8/layout/vProcess5"/>
    <dgm:cxn modelId="{325166F0-11EB-4E76-8DCB-BD915C28B739}" srcId="{EB916108-F86D-48B5-B9CF-9BF516F4FBCB}" destId="{ED685B4D-B118-4FD1-87BD-7AE47B73F7EC}" srcOrd="0" destOrd="0" parTransId="{3518324B-4CE2-4D29-A9A3-7AEE2F09B3B6}" sibTransId="{77DB5DE8-DF55-4D94-A4B2-27729A4B3541}"/>
    <dgm:cxn modelId="{DE25A41C-E3E7-4BF3-A4A2-C58EE66FFFF6}" type="presOf" srcId="{ED685B4D-B118-4FD1-87BD-7AE47B73F7EC}" destId="{515DCAF7-260C-4C72-9C7C-6307099ADEBF}" srcOrd="0" destOrd="0" presId="urn:microsoft.com/office/officeart/2005/8/layout/vProcess5"/>
    <dgm:cxn modelId="{0E595719-1F6C-4786-B9BE-EFFBB3F41515}" type="presOf" srcId="{ED685B4D-B118-4FD1-87BD-7AE47B73F7EC}" destId="{9CEC4CC4-3730-4DCC-815B-AC5FF3643DD0}" srcOrd="1" destOrd="0" presId="urn:microsoft.com/office/officeart/2005/8/layout/vProcess5"/>
    <dgm:cxn modelId="{B51EDE69-22A0-40F8-8A08-4BAA749FDF7F}" type="presOf" srcId="{21A488F2-D793-47C1-84F2-0329E06FB8AE}" destId="{96DA9B0F-5E1F-481D-B9FC-80255627D8E4}" srcOrd="0" destOrd="0" presId="urn:microsoft.com/office/officeart/2005/8/layout/vProcess5"/>
    <dgm:cxn modelId="{A8E5AE8F-DCDC-4327-9689-C4B06E7378FC}" srcId="{EB916108-F86D-48B5-B9CF-9BF516F4FBCB}" destId="{C8B933A2-CCCD-4A89-9B95-5C31B5F295D4}" srcOrd="2" destOrd="0" parTransId="{45FF3E08-E2D5-456E-9E5C-ACF2FCF14447}" sibTransId="{21A488F2-D793-47C1-84F2-0329E06FB8AE}"/>
    <dgm:cxn modelId="{B23910D8-6D46-48D0-8064-3C848A125DC4}" type="presOf" srcId="{EB916108-F86D-48B5-B9CF-9BF516F4FBCB}" destId="{485986E8-2FD1-4710-988E-B9A061CE9F3E}" srcOrd="0" destOrd="0" presId="urn:microsoft.com/office/officeart/2005/8/layout/vProcess5"/>
    <dgm:cxn modelId="{9829ADD7-3432-4D9F-8F35-EBC4000D2C35}" srcId="{EB916108-F86D-48B5-B9CF-9BF516F4FBCB}" destId="{DC2A38C0-439C-4A38-97AB-C4718BB13C09}" srcOrd="3" destOrd="0" parTransId="{14276EDE-1857-4373-B820-D258859EAC3B}" sibTransId="{79AA222D-3E23-4ADF-A4FB-4DA822BBA246}"/>
    <dgm:cxn modelId="{2A3E73A9-2DAC-46CD-9AE2-C3714224A700}" type="presOf" srcId="{77DB5DE8-DF55-4D94-A4B2-27729A4B3541}" destId="{77D2193B-F385-4062-8C3B-1CF5FC477396}" srcOrd="0" destOrd="0" presId="urn:microsoft.com/office/officeart/2005/8/layout/vProcess5"/>
    <dgm:cxn modelId="{E51B45A6-ED46-41E3-BD72-83499BE407FE}" type="presOf" srcId="{FB5F5418-A468-4DBC-895F-497302D89428}" destId="{6F886824-0082-4F19-B753-BCC3DD1CF4EB}" srcOrd="0" destOrd="0" presId="urn:microsoft.com/office/officeart/2005/8/layout/vProcess5"/>
    <dgm:cxn modelId="{62E776FC-DDE5-4017-BAA3-5E7A8CB796CE}" type="presOf" srcId="{C8B933A2-CCCD-4A89-9B95-5C31B5F295D4}" destId="{B9EAB4DF-E5E3-41AA-8BD3-5D9FE777CB0A}" srcOrd="1" destOrd="0" presId="urn:microsoft.com/office/officeart/2005/8/layout/vProcess5"/>
    <dgm:cxn modelId="{266D1DAC-540E-4997-8DB9-404CD285253E}" type="presOf" srcId="{112A1595-83CD-4211-8529-AECDC7FA1F76}" destId="{3031109C-5679-4DBB-8478-916DBF0D3E5E}" srcOrd="0" destOrd="0" presId="urn:microsoft.com/office/officeart/2005/8/layout/vProcess5"/>
    <dgm:cxn modelId="{79CD1A3D-2707-475E-852C-8BA01B55174C}" type="presOf" srcId="{DC2A38C0-439C-4A38-97AB-C4718BB13C09}" destId="{92499488-D966-42D3-8C4B-E0B15D305C88}" srcOrd="1" destOrd="0" presId="urn:microsoft.com/office/officeart/2005/8/layout/vProcess5"/>
    <dgm:cxn modelId="{AD4BCD43-7D84-4011-9453-9BEE4450AFB2}" srcId="{EB916108-F86D-48B5-B9CF-9BF516F4FBCB}" destId="{112A1595-83CD-4211-8529-AECDC7FA1F76}" srcOrd="1" destOrd="0" parTransId="{6B41FF74-A31D-496E-BF82-C6350907D1BC}" sibTransId="{FB5F5418-A468-4DBC-895F-497302D89428}"/>
    <dgm:cxn modelId="{58CF6A5B-E0F7-4E72-BB0E-D451D54C3B20}" type="presParOf" srcId="{485986E8-2FD1-4710-988E-B9A061CE9F3E}" destId="{A4293390-4F10-484B-99B3-6526047F51D8}" srcOrd="0" destOrd="0" presId="urn:microsoft.com/office/officeart/2005/8/layout/vProcess5"/>
    <dgm:cxn modelId="{396732BB-0B3D-47FF-AA0F-E4644A7C820D}" type="presParOf" srcId="{485986E8-2FD1-4710-988E-B9A061CE9F3E}" destId="{515DCAF7-260C-4C72-9C7C-6307099ADEBF}" srcOrd="1" destOrd="0" presId="urn:microsoft.com/office/officeart/2005/8/layout/vProcess5"/>
    <dgm:cxn modelId="{28C3B631-EDF8-4636-BA23-BA70AA4578BA}" type="presParOf" srcId="{485986E8-2FD1-4710-988E-B9A061CE9F3E}" destId="{3031109C-5679-4DBB-8478-916DBF0D3E5E}" srcOrd="2" destOrd="0" presId="urn:microsoft.com/office/officeart/2005/8/layout/vProcess5"/>
    <dgm:cxn modelId="{536BEEF9-0FEC-4854-BD78-00B23708653F}" type="presParOf" srcId="{485986E8-2FD1-4710-988E-B9A061CE9F3E}" destId="{ED749826-18B0-4FD8-9853-7E04261EB6C7}" srcOrd="3" destOrd="0" presId="urn:microsoft.com/office/officeart/2005/8/layout/vProcess5"/>
    <dgm:cxn modelId="{FADEF7AB-2515-4095-B878-94ABB2A23346}" type="presParOf" srcId="{485986E8-2FD1-4710-988E-B9A061CE9F3E}" destId="{6591A9DF-FFF1-4F96-9DAD-E98E909381A1}" srcOrd="4" destOrd="0" presId="urn:microsoft.com/office/officeart/2005/8/layout/vProcess5"/>
    <dgm:cxn modelId="{1634C6A6-3BCC-4870-8377-8E27627CFF4E}" type="presParOf" srcId="{485986E8-2FD1-4710-988E-B9A061CE9F3E}" destId="{77D2193B-F385-4062-8C3B-1CF5FC477396}" srcOrd="5" destOrd="0" presId="urn:microsoft.com/office/officeart/2005/8/layout/vProcess5"/>
    <dgm:cxn modelId="{EA7F0BC6-D82F-4C92-B6CB-CFA69CBC0E75}" type="presParOf" srcId="{485986E8-2FD1-4710-988E-B9A061CE9F3E}" destId="{6F886824-0082-4F19-B753-BCC3DD1CF4EB}" srcOrd="6" destOrd="0" presId="urn:microsoft.com/office/officeart/2005/8/layout/vProcess5"/>
    <dgm:cxn modelId="{58FC9B50-2B6B-4DBF-ABA5-0399BCBE2F95}" type="presParOf" srcId="{485986E8-2FD1-4710-988E-B9A061CE9F3E}" destId="{96DA9B0F-5E1F-481D-B9FC-80255627D8E4}" srcOrd="7" destOrd="0" presId="urn:microsoft.com/office/officeart/2005/8/layout/vProcess5"/>
    <dgm:cxn modelId="{836E4A9A-FE87-4CF7-8C5B-068AAA89832B}" type="presParOf" srcId="{485986E8-2FD1-4710-988E-B9A061CE9F3E}" destId="{9CEC4CC4-3730-4DCC-815B-AC5FF3643DD0}" srcOrd="8" destOrd="0" presId="urn:microsoft.com/office/officeart/2005/8/layout/vProcess5"/>
    <dgm:cxn modelId="{C87FA6B3-8785-4F98-9BD8-CBF3E4F8638F}" type="presParOf" srcId="{485986E8-2FD1-4710-988E-B9A061CE9F3E}" destId="{A83EC957-CA51-448E-9F6A-D03E5BCFAB19}" srcOrd="9" destOrd="0" presId="urn:microsoft.com/office/officeart/2005/8/layout/vProcess5"/>
    <dgm:cxn modelId="{4B90030D-CD4B-4580-AAF0-E969F27855C5}" type="presParOf" srcId="{485986E8-2FD1-4710-988E-B9A061CE9F3E}" destId="{B9EAB4DF-E5E3-41AA-8BD3-5D9FE777CB0A}" srcOrd="10" destOrd="0" presId="urn:microsoft.com/office/officeart/2005/8/layout/vProcess5"/>
    <dgm:cxn modelId="{0BAD56D7-CFAB-440D-935A-1B82B334FB57}" type="presParOf" srcId="{485986E8-2FD1-4710-988E-B9A061CE9F3E}" destId="{92499488-D966-42D3-8C4B-E0B15D305C88}"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49DE80-BBB7-49C5-AB9F-031C70B6C65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zh-TW" altLang="en-US"/>
        </a:p>
      </dgm:t>
    </dgm:pt>
    <dgm:pt modelId="{83540644-1AD6-418C-9D1D-EC1846C93445}">
      <dgm:prSet phldrT="[文字]" custT="1"/>
      <dgm:spPr>
        <a:solidFill>
          <a:srgbClr val="CCFF66"/>
        </a:solidFill>
      </dgm:spPr>
      <dgm:t>
        <a:bodyPr/>
        <a:lstStyle/>
        <a:p>
          <a:pPr algn="ctr"/>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1.</a:t>
          </a:r>
          <a:r>
            <a:rPr lang="zh-TW" altLang="zh-TW" sz="1600" dirty="0" smtClean="0">
              <a:solidFill>
                <a:srgbClr val="FF0000"/>
              </a:solidFill>
              <a:latin typeface="思源黑體 TW Regular" panose="020B0500000000000000" pitchFamily="34" charset="-120"/>
              <a:ea typeface="思源黑體 TW Regular" panose="020B0500000000000000" pitchFamily="34" charset="-120"/>
            </a:rPr>
            <a:t>簡章公告</a:t>
          </a:r>
          <a:endParaRPr lang="zh-TW" altLang="en-US" sz="1600" dirty="0">
            <a:solidFill>
              <a:srgbClr val="FF0000"/>
            </a:solidFill>
            <a:latin typeface="思源黑體 TW Regular" panose="020B0500000000000000" pitchFamily="34" charset="-120"/>
            <a:ea typeface="思源黑體 TW Regular" panose="020B0500000000000000" pitchFamily="34" charset="-120"/>
          </a:endParaRPr>
        </a:p>
      </dgm:t>
    </dgm:pt>
    <dgm:pt modelId="{93D0D100-F649-4AF8-BB1F-4F96DCD1A327}" type="parTrans" cxnId="{5A620923-7F57-4C58-ABE3-D224B70E9305}">
      <dgm:prSet/>
      <dgm:spPr/>
      <dgm:t>
        <a:bodyPr/>
        <a:lstStyle/>
        <a:p>
          <a:endParaRPr lang="zh-TW" altLang="en-US"/>
        </a:p>
      </dgm:t>
    </dgm:pt>
    <dgm:pt modelId="{11B9CFCC-9B72-47F3-BF8E-7C6A53338D3D}" type="sibTrans" cxnId="{5A620923-7F57-4C58-ABE3-D224B70E9305}">
      <dgm:prSet/>
      <dgm:spPr>
        <a:solidFill>
          <a:schemeClr val="accent6">
            <a:lumMod val="75000"/>
          </a:schemeClr>
        </a:solidFill>
        <a:ln w="57150">
          <a:solidFill>
            <a:schemeClr val="bg1">
              <a:lumMod val="65000"/>
            </a:schemeClr>
          </a:solidFill>
        </a:ln>
      </dgm:spPr>
      <dgm:t>
        <a:bodyPr/>
        <a:lstStyle/>
        <a:p>
          <a:endParaRPr lang="zh-TW" altLang="en-US">
            <a:solidFill>
              <a:srgbClr val="FF0000"/>
            </a:solidFill>
          </a:endParaRPr>
        </a:p>
      </dgm:t>
    </dgm:pt>
    <dgm:pt modelId="{D638096C-FD70-4CF2-A17D-C3D8AB4419FB}">
      <dgm:prSet phldrT="[文字]" custT="1"/>
      <dgm:spPr>
        <a:solidFill>
          <a:srgbClr val="CCFF66"/>
        </a:solidFill>
      </dgm:spPr>
      <dgm:t>
        <a:bodyPr/>
        <a:lstStyle/>
        <a:p>
          <a:pPr algn="ctr"/>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2.</a:t>
          </a:r>
          <a:r>
            <a:rPr lang="zh-TW" sz="1600" dirty="0" smtClean="0">
              <a:solidFill>
                <a:srgbClr val="FF0000"/>
              </a:solidFill>
              <a:latin typeface="思源黑體 TW Regular" panose="020B0500000000000000" pitchFamily="34" charset="-120"/>
              <a:ea typeface="思源黑體 TW Regular" panose="020B0500000000000000" pitchFamily="34" charset="-120"/>
            </a:rPr>
            <a:t>公告開缺名額</a:t>
          </a:r>
          <a:endParaRPr lang="zh-TW" altLang="en-US" sz="1600" dirty="0">
            <a:solidFill>
              <a:srgbClr val="FF0000"/>
            </a:solidFill>
            <a:latin typeface="思源黑體 TW Regular" panose="020B0500000000000000" pitchFamily="34" charset="-120"/>
            <a:ea typeface="思源黑體 TW Regular" panose="020B0500000000000000" pitchFamily="34" charset="-120"/>
          </a:endParaRPr>
        </a:p>
      </dgm:t>
    </dgm:pt>
    <dgm:pt modelId="{CFDD032C-DE30-4FF4-B537-F6994123112D}" type="parTrans" cxnId="{622A89CC-0D7F-4601-8745-36D2C1E50BBB}">
      <dgm:prSet/>
      <dgm:spPr/>
      <dgm:t>
        <a:bodyPr/>
        <a:lstStyle/>
        <a:p>
          <a:endParaRPr lang="zh-TW" altLang="en-US"/>
        </a:p>
      </dgm:t>
    </dgm:pt>
    <dgm:pt modelId="{0729DEB7-6662-40DB-B278-08DA28B430F5}" type="sibTrans" cxnId="{622A89CC-0D7F-4601-8745-36D2C1E50BBB}">
      <dgm:prSet/>
      <dgm:spPr>
        <a:solidFill>
          <a:schemeClr val="accent6">
            <a:lumMod val="75000"/>
          </a:schemeClr>
        </a:solidFill>
        <a:ln w="57150">
          <a:solidFill>
            <a:schemeClr val="bg1">
              <a:lumMod val="65000"/>
            </a:schemeClr>
          </a:solidFill>
        </a:ln>
      </dgm:spPr>
      <dgm:t>
        <a:bodyPr/>
        <a:lstStyle/>
        <a:p>
          <a:endParaRPr lang="zh-TW" altLang="en-US">
            <a:solidFill>
              <a:srgbClr val="FF0000"/>
            </a:solidFill>
          </a:endParaRPr>
        </a:p>
      </dgm:t>
    </dgm:pt>
    <dgm:pt modelId="{C68A0924-1B9F-433D-8B27-ABD0FC2CC08B}">
      <dgm:prSet phldrT="[文字]" custT="1"/>
      <dgm:spPr>
        <a:solidFill>
          <a:srgbClr val="CCFF66"/>
        </a:solidFill>
      </dgm:spPr>
      <dgm:t>
        <a:bodyPr/>
        <a:lstStyle/>
        <a:p>
          <a:pPr algn="l">
            <a:lnSpc>
              <a:spcPct val="100000"/>
            </a:lnSpc>
            <a:spcAft>
              <a:spcPts val="0"/>
            </a:spcAft>
          </a:pPr>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3.</a:t>
          </a:r>
          <a:r>
            <a:rPr lang="zh-TW" altLang="zh-TW" sz="1600" dirty="0" smtClean="0">
              <a:solidFill>
                <a:srgbClr val="FF0000"/>
              </a:solidFill>
              <a:latin typeface="思源黑體 TW Regular" panose="020B0500000000000000" pitchFamily="34" charset="-120"/>
              <a:ea typeface="思源黑體 TW Regular" panose="020B0500000000000000" pitchFamily="34" charset="-120"/>
            </a:rPr>
            <a:t>志願試探</a:t>
          </a:r>
          <a:endParaRPr lang="en-US" altLang="zh-TW" sz="1600" dirty="0" smtClean="0">
            <a:solidFill>
              <a:srgbClr val="FF0000"/>
            </a:solidFill>
            <a:latin typeface="思源黑體 TW Regular" panose="020B0500000000000000" pitchFamily="34" charset="-120"/>
            <a:ea typeface="思源黑體 TW Regular" panose="020B0500000000000000" pitchFamily="34" charset="-120"/>
          </a:endParaRPr>
        </a:p>
        <a:p>
          <a:pPr algn="r">
            <a:lnSpc>
              <a:spcPct val="100000"/>
            </a:lnSpc>
            <a:spcAft>
              <a:spcPts val="0"/>
            </a:spcAft>
          </a:pPr>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a:t>
          </a:r>
          <a:r>
            <a:rPr lang="zh-TW" altLang="zh-TW" sz="1600" dirty="0" smtClean="0">
              <a:solidFill>
                <a:srgbClr val="FF0000"/>
              </a:solidFill>
              <a:latin typeface="思源黑體 TW Regular" panose="020B0500000000000000" pitchFamily="34" charset="-120"/>
              <a:ea typeface="思源黑體 TW Regular" panose="020B0500000000000000" pitchFamily="34" charset="-120"/>
            </a:rPr>
            <a:t>模擬選填</a:t>
          </a:r>
          <a:endParaRPr lang="zh-TW" altLang="en-US" sz="1600" dirty="0">
            <a:solidFill>
              <a:srgbClr val="FF0000"/>
            </a:solidFill>
            <a:latin typeface="思源黑體 TW Regular" panose="020B0500000000000000" pitchFamily="34" charset="-120"/>
            <a:ea typeface="思源黑體 TW Regular" panose="020B0500000000000000" pitchFamily="34" charset="-120"/>
          </a:endParaRPr>
        </a:p>
      </dgm:t>
    </dgm:pt>
    <dgm:pt modelId="{B55BF6E4-657F-4FFD-B0A2-D0F01C5EC462}" type="parTrans" cxnId="{2B636012-3BC3-4CB1-B4AC-27076E406E72}">
      <dgm:prSet/>
      <dgm:spPr/>
      <dgm:t>
        <a:bodyPr/>
        <a:lstStyle/>
        <a:p>
          <a:endParaRPr lang="zh-TW" altLang="en-US"/>
        </a:p>
      </dgm:t>
    </dgm:pt>
    <dgm:pt modelId="{569AEF25-D34A-4924-96EB-0870E0B201FA}" type="sibTrans" cxnId="{2B636012-3BC3-4CB1-B4AC-27076E406E72}">
      <dgm:prSet/>
      <dgm:spPr>
        <a:solidFill>
          <a:schemeClr val="accent6">
            <a:lumMod val="75000"/>
          </a:schemeClr>
        </a:solidFill>
        <a:ln w="57150">
          <a:solidFill>
            <a:schemeClr val="bg1">
              <a:lumMod val="65000"/>
            </a:schemeClr>
          </a:solidFill>
        </a:ln>
      </dgm:spPr>
      <dgm:t>
        <a:bodyPr/>
        <a:lstStyle/>
        <a:p>
          <a:endParaRPr lang="zh-TW" altLang="en-US">
            <a:solidFill>
              <a:srgbClr val="FF0000"/>
            </a:solidFill>
          </a:endParaRPr>
        </a:p>
      </dgm:t>
    </dgm:pt>
    <dgm:pt modelId="{2FAD3BBF-F079-4B0C-8397-C01D1917AF48}">
      <dgm:prSet phldrT="[文字]" custT="1">
        <dgm:style>
          <a:lnRef idx="1">
            <a:schemeClr val="accent6"/>
          </a:lnRef>
          <a:fillRef idx="2">
            <a:schemeClr val="accent6"/>
          </a:fillRef>
          <a:effectRef idx="1">
            <a:schemeClr val="accent6"/>
          </a:effectRef>
          <a:fontRef idx="minor">
            <a:schemeClr val="dk1"/>
          </a:fontRef>
        </dgm:style>
      </dgm:prSet>
      <dgm:spPr/>
      <dgm:t>
        <a:bodyPr/>
        <a:lstStyle/>
        <a:p>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6.</a:t>
          </a:r>
          <a:r>
            <a:rPr lang="zh-TW" altLang="zh-TW" sz="1600" dirty="0" smtClean="0">
              <a:solidFill>
                <a:srgbClr val="FF0000"/>
              </a:solidFill>
              <a:latin typeface="思源黑體 TW Regular" panose="020B0500000000000000" pitchFamily="34" charset="-120"/>
              <a:ea typeface="思源黑體 TW Regular" panose="020B0500000000000000" pitchFamily="34" charset="-120"/>
            </a:rPr>
            <a:t>晤談作業</a:t>
          </a:r>
          <a:endParaRPr lang="zh-TW" altLang="en-US" sz="1600" dirty="0">
            <a:solidFill>
              <a:srgbClr val="FF0000"/>
            </a:solidFill>
            <a:latin typeface="思源黑體 TW Regular" panose="020B0500000000000000" pitchFamily="34" charset="-120"/>
            <a:ea typeface="思源黑體 TW Regular" panose="020B0500000000000000" pitchFamily="34" charset="-120"/>
          </a:endParaRPr>
        </a:p>
      </dgm:t>
    </dgm:pt>
    <dgm:pt modelId="{0C60206A-5B71-44CC-8EA8-9CFBB7DD59D7}" type="parTrans" cxnId="{D05A7CAC-4AD8-4ADC-9144-3B248D6F4622}">
      <dgm:prSet/>
      <dgm:spPr/>
      <dgm:t>
        <a:bodyPr/>
        <a:lstStyle/>
        <a:p>
          <a:endParaRPr lang="zh-TW" altLang="en-US"/>
        </a:p>
      </dgm:t>
    </dgm:pt>
    <dgm:pt modelId="{3FD2C932-99AA-4E77-B434-98633FE48E9C}" type="sibTrans" cxnId="{D05A7CAC-4AD8-4ADC-9144-3B248D6F4622}">
      <dgm:prSet/>
      <dgm:spPr>
        <a:solidFill>
          <a:schemeClr val="accent6">
            <a:lumMod val="75000"/>
          </a:schemeClr>
        </a:solidFill>
        <a:ln w="57150">
          <a:solidFill>
            <a:schemeClr val="bg1">
              <a:lumMod val="65000"/>
            </a:schemeClr>
          </a:solidFill>
        </a:ln>
      </dgm:spPr>
      <dgm:t>
        <a:bodyPr/>
        <a:lstStyle/>
        <a:p>
          <a:endParaRPr lang="zh-TW" altLang="en-US">
            <a:solidFill>
              <a:srgbClr val="FF0000"/>
            </a:solidFill>
          </a:endParaRPr>
        </a:p>
      </dgm:t>
    </dgm:pt>
    <dgm:pt modelId="{7A53486D-5C9F-4AFD-BC9B-355B898B3977}">
      <dgm:prSet phldrT="[文字]" custT="1"/>
      <dgm:spPr>
        <a:solidFill>
          <a:srgbClr val="CCFF66"/>
        </a:solidFill>
      </dgm:spPr>
      <dgm:t>
        <a:bodyPr/>
        <a:lstStyle/>
        <a:p>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7.</a:t>
          </a:r>
          <a:r>
            <a:rPr lang="zh-TW" altLang="zh-TW" sz="1600" dirty="0" smtClean="0">
              <a:solidFill>
                <a:srgbClr val="FF0000"/>
              </a:solidFill>
              <a:latin typeface="思源黑體 TW Regular" panose="020B0500000000000000" pitchFamily="34" charset="-120"/>
              <a:ea typeface="思源黑體 TW Regular" panose="020B0500000000000000" pitchFamily="34" charset="-120"/>
            </a:rPr>
            <a:t>公告安置結果</a:t>
          </a:r>
          <a:endParaRPr lang="zh-TW" altLang="en-US" sz="1600" dirty="0">
            <a:solidFill>
              <a:srgbClr val="FF0000"/>
            </a:solidFill>
            <a:latin typeface="思源黑體 TW Regular" panose="020B0500000000000000" pitchFamily="34" charset="-120"/>
            <a:ea typeface="思源黑體 TW Regular" panose="020B0500000000000000" pitchFamily="34" charset="-120"/>
          </a:endParaRPr>
        </a:p>
      </dgm:t>
    </dgm:pt>
    <dgm:pt modelId="{83162E5D-35FD-48EC-8D64-A93FA47E9787}" type="parTrans" cxnId="{101E9B65-8519-4C8D-B993-3DD7B2B8AA05}">
      <dgm:prSet/>
      <dgm:spPr/>
      <dgm:t>
        <a:bodyPr/>
        <a:lstStyle/>
        <a:p>
          <a:endParaRPr lang="zh-TW" altLang="en-US"/>
        </a:p>
      </dgm:t>
    </dgm:pt>
    <dgm:pt modelId="{19FE793A-C1ED-4D8F-AEFC-EDA9B68CA5E3}" type="sibTrans" cxnId="{101E9B65-8519-4C8D-B993-3DD7B2B8AA05}">
      <dgm:prSet/>
      <dgm:spPr>
        <a:solidFill>
          <a:schemeClr val="accent6">
            <a:lumMod val="75000"/>
          </a:schemeClr>
        </a:solidFill>
        <a:ln w="57150">
          <a:solidFill>
            <a:schemeClr val="bg1">
              <a:lumMod val="65000"/>
            </a:schemeClr>
          </a:solidFill>
        </a:ln>
      </dgm:spPr>
      <dgm:t>
        <a:bodyPr/>
        <a:lstStyle/>
        <a:p>
          <a:endParaRPr lang="zh-TW" altLang="en-US">
            <a:solidFill>
              <a:srgbClr val="FF0000"/>
            </a:solidFill>
          </a:endParaRPr>
        </a:p>
      </dgm:t>
    </dgm:pt>
    <dgm:pt modelId="{ECF88D2B-2EDB-4BD7-B90F-6897F64FD01C}">
      <dgm:prSet custT="1"/>
      <dgm:spPr>
        <a:solidFill>
          <a:srgbClr val="CCFF66"/>
        </a:solidFill>
      </dgm:spPr>
      <dgm:t>
        <a:bodyPr/>
        <a:lstStyle/>
        <a:p>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5.</a:t>
          </a:r>
          <a:r>
            <a:rPr lang="zh-TW" altLang="zh-TW" sz="1600" dirty="0" smtClean="0">
              <a:solidFill>
                <a:srgbClr val="FF0000"/>
              </a:solidFill>
              <a:latin typeface="思源黑體 TW Regular" panose="020B0500000000000000" pitchFamily="34" charset="-120"/>
              <a:ea typeface="思源黑體 TW Regular" panose="020B0500000000000000" pitchFamily="34" charset="-120"/>
            </a:rPr>
            <a:t>報名資料送件</a:t>
          </a:r>
          <a:endParaRPr lang="zh-TW" altLang="en-US" sz="1600" dirty="0">
            <a:solidFill>
              <a:srgbClr val="FF0000"/>
            </a:solidFill>
            <a:latin typeface="思源黑體 TW Regular" panose="020B0500000000000000" pitchFamily="34" charset="-120"/>
            <a:ea typeface="思源黑體 TW Regular" panose="020B0500000000000000" pitchFamily="34" charset="-120"/>
          </a:endParaRPr>
        </a:p>
      </dgm:t>
    </dgm:pt>
    <dgm:pt modelId="{B75BF4F6-E87D-4EF3-AAC9-6A8D4F9F0468}" type="parTrans" cxnId="{43E562D8-5FB1-4EC1-9677-1286229DE218}">
      <dgm:prSet/>
      <dgm:spPr/>
      <dgm:t>
        <a:bodyPr/>
        <a:lstStyle/>
        <a:p>
          <a:endParaRPr lang="zh-TW" altLang="en-US"/>
        </a:p>
      </dgm:t>
    </dgm:pt>
    <dgm:pt modelId="{1F19F18F-C62B-42B7-BE0A-A45CE8B31914}" type="sibTrans" cxnId="{43E562D8-5FB1-4EC1-9677-1286229DE218}">
      <dgm:prSet/>
      <dgm:spPr>
        <a:solidFill>
          <a:schemeClr val="accent6">
            <a:lumMod val="75000"/>
          </a:schemeClr>
        </a:solidFill>
        <a:ln w="57150">
          <a:solidFill>
            <a:schemeClr val="bg1">
              <a:lumMod val="65000"/>
            </a:schemeClr>
          </a:solidFill>
        </a:ln>
      </dgm:spPr>
      <dgm:t>
        <a:bodyPr/>
        <a:lstStyle/>
        <a:p>
          <a:endParaRPr lang="zh-TW" altLang="en-US">
            <a:solidFill>
              <a:srgbClr val="FF0000"/>
            </a:solidFill>
          </a:endParaRPr>
        </a:p>
      </dgm:t>
    </dgm:pt>
    <dgm:pt modelId="{F2153A78-F9CF-4DBB-9693-583754E3E65D}">
      <dgm:prSet custT="1"/>
      <dgm:spPr>
        <a:solidFill>
          <a:srgbClr val="CCFF66"/>
        </a:solidFill>
      </dgm:spPr>
      <dgm:t>
        <a:bodyPr/>
        <a:lstStyle/>
        <a:p>
          <a:pPr algn="ctr"/>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4.</a:t>
          </a:r>
          <a:r>
            <a:rPr lang="zh-TW" altLang="zh-TW" sz="1600" dirty="0" smtClean="0">
              <a:solidFill>
                <a:srgbClr val="FF0000"/>
              </a:solidFill>
              <a:latin typeface="思源黑體 TW Regular" panose="020B0500000000000000" pitchFamily="34" charset="-120"/>
              <a:ea typeface="思源黑體 TW Regular" panose="020B0500000000000000" pitchFamily="34" charset="-120"/>
            </a:rPr>
            <a:t>國中端完成網路報名作業</a:t>
          </a:r>
          <a:endParaRPr lang="zh-TW" altLang="en-US" sz="1600" dirty="0">
            <a:solidFill>
              <a:srgbClr val="FF0000"/>
            </a:solidFill>
            <a:latin typeface="思源黑體 TW Regular" panose="020B0500000000000000" pitchFamily="34" charset="-120"/>
            <a:ea typeface="思源黑體 TW Regular" panose="020B0500000000000000" pitchFamily="34" charset="-120"/>
          </a:endParaRPr>
        </a:p>
      </dgm:t>
    </dgm:pt>
    <dgm:pt modelId="{B9DE4C77-20DF-495A-9952-4B4756C52DD2}" type="parTrans" cxnId="{B26EA8D9-B611-4EF7-B0A1-9ED04AB2B5F7}">
      <dgm:prSet/>
      <dgm:spPr/>
      <dgm:t>
        <a:bodyPr/>
        <a:lstStyle/>
        <a:p>
          <a:endParaRPr lang="zh-TW" altLang="en-US"/>
        </a:p>
      </dgm:t>
    </dgm:pt>
    <dgm:pt modelId="{E1375280-0119-4858-BDA8-F6BA69239BDB}" type="sibTrans" cxnId="{B26EA8D9-B611-4EF7-B0A1-9ED04AB2B5F7}">
      <dgm:prSet/>
      <dgm:spPr>
        <a:solidFill>
          <a:schemeClr val="accent6">
            <a:lumMod val="75000"/>
          </a:schemeClr>
        </a:solidFill>
        <a:ln w="57150">
          <a:solidFill>
            <a:schemeClr val="bg1">
              <a:lumMod val="65000"/>
            </a:schemeClr>
          </a:solidFill>
        </a:ln>
      </dgm:spPr>
      <dgm:t>
        <a:bodyPr/>
        <a:lstStyle/>
        <a:p>
          <a:endParaRPr lang="zh-TW" altLang="en-US">
            <a:solidFill>
              <a:srgbClr val="FF0000"/>
            </a:solidFill>
          </a:endParaRPr>
        </a:p>
      </dgm:t>
    </dgm:pt>
    <dgm:pt modelId="{AFB47E30-82CD-432B-875A-BF0B563C4164}">
      <dgm:prSet custT="1"/>
      <dgm:spPr>
        <a:solidFill>
          <a:srgbClr val="CCFF66"/>
        </a:solidFill>
      </dgm:spPr>
      <dgm:t>
        <a:bodyPr/>
        <a:lstStyle/>
        <a:p>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9.</a:t>
          </a:r>
          <a:r>
            <a:rPr lang="zh-TW" altLang="zh-TW" sz="1600" dirty="0" smtClean="0">
              <a:solidFill>
                <a:srgbClr val="FF0000"/>
              </a:solidFill>
              <a:latin typeface="思源黑體 TW Regular" panose="020B0500000000000000" pitchFamily="34" charset="-120"/>
              <a:ea typeface="思源黑體 TW Regular" panose="020B0500000000000000" pitchFamily="34" charset="-120"/>
            </a:rPr>
            <a:t>公告餘額安置開缺名額</a:t>
          </a:r>
          <a:endParaRPr lang="zh-TW" altLang="en-US" sz="1600" dirty="0">
            <a:solidFill>
              <a:srgbClr val="FF0000"/>
            </a:solidFill>
            <a:latin typeface="思源黑體 TW Regular" panose="020B0500000000000000" pitchFamily="34" charset="-120"/>
            <a:ea typeface="思源黑體 TW Regular" panose="020B0500000000000000" pitchFamily="34" charset="-120"/>
          </a:endParaRPr>
        </a:p>
      </dgm:t>
    </dgm:pt>
    <dgm:pt modelId="{84A5C45B-2A8E-4211-BF9E-28F566DBD853}" type="parTrans" cxnId="{61A68E2D-3039-4DEC-91B3-CED6546DF009}">
      <dgm:prSet/>
      <dgm:spPr/>
      <dgm:t>
        <a:bodyPr/>
        <a:lstStyle/>
        <a:p>
          <a:endParaRPr lang="zh-TW" altLang="en-US"/>
        </a:p>
      </dgm:t>
    </dgm:pt>
    <dgm:pt modelId="{2EEDA74E-AA8C-4FB9-B633-F69DF5E6B162}" type="sibTrans" cxnId="{61A68E2D-3039-4DEC-91B3-CED6546DF009}">
      <dgm:prSet/>
      <dgm:spPr>
        <a:solidFill>
          <a:schemeClr val="accent6">
            <a:lumMod val="75000"/>
          </a:schemeClr>
        </a:solidFill>
        <a:ln w="57150">
          <a:solidFill>
            <a:schemeClr val="bg1">
              <a:lumMod val="65000"/>
            </a:schemeClr>
          </a:solidFill>
        </a:ln>
      </dgm:spPr>
      <dgm:t>
        <a:bodyPr/>
        <a:lstStyle/>
        <a:p>
          <a:endParaRPr lang="zh-TW" altLang="en-US">
            <a:solidFill>
              <a:srgbClr val="FF0000"/>
            </a:solidFill>
          </a:endParaRPr>
        </a:p>
      </dgm:t>
    </dgm:pt>
    <dgm:pt modelId="{65D7430D-7C51-475D-AE81-02DC88B4E3ED}">
      <dgm:prSet custT="1"/>
      <dgm:spPr>
        <a:solidFill>
          <a:srgbClr val="CCFF66"/>
        </a:solidFill>
      </dgm:spPr>
      <dgm:t>
        <a:bodyPr/>
        <a:lstStyle/>
        <a:p>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8.</a:t>
          </a:r>
          <a:r>
            <a:rPr lang="zh-TW" altLang="zh-TW" sz="1600" dirty="0" smtClean="0">
              <a:solidFill>
                <a:srgbClr val="FF0000"/>
              </a:solidFill>
              <a:latin typeface="思源黑體 TW Regular" panose="020B0500000000000000" pitchFamily="34" charset="-120"/>
              <a:ea typeface="思源黑體 TW Regular" panose="020B0500000000000000" pitchFamily="34" charset="-120"/>
            </a:rPr>
            <a:t>本日寄發「安置結果通知單」至國中端</a:t>
          </a:r>
          <a:endParaRPr lang="zh-TW" altLang="en-US" sz="1600" dirty="0">
            <a:solidFill>
              <a:srgbClr val="FF0000"/>
            </a:solidFill>
            <a:latin typeface="思源黑體 TW Regular" panose="020B0500000000000000" pitchFamily="34" charset="-120"/>
            <a:ea typeface="思源黑體 TW Regular" panose="020B0500000000000000" pitchFamily="34" charset="-120"/>
          </a:endParaRPr>
        </a:p>
      </dgm:t>
    </dgm:pt>
    <dgm:pt modelId="{0160866D-1B66-4FED-AAE7-E1A39B7A92B1}" type="parTrans" cxnId="{1AD3A412-F7D8-42AB-84A5-945CB8BC2B97}">
      <dgm:prSet/>
      <dgm:spPr/>
      <dgm:t>
        <a:bodyPr/>
        <a:lstStyle/>
        <a:p>
          <a:endParaRPr lang="zh-TW" altLang="en-US"/>
        </a:p>
      </dgm:t>
    </dgm:pt>
    <dgm:pt modelId="{448EF602-F052-4D6E-BC9C-B7082A75BB23}" type="sibTrans" cxnId="{1AD3A412-F7D8-42AB-84A5-945CB8BC2B97}">
      <dgm:prSet/>
      <dgm:spPr>
        <a:solidFill>
          <a:schemeClr val="accent6">
            <a:lumMod val="75000"/>
          </a:schemeClr>
        </a:solidFill>
        <a:ln w="57150">
          <a:solidFill>
            <a:schemeClr val="bg1">
              <a:lumMod val="65000"/>
            </a:schemeClr>
          </a:solidFill>
        </a:ln>
      </dgm:spPr>
      <dgm:t>
        <a:bodyPr/>
        <a:lstStyle/>
        <a:p>
          <a:endParaRPr lang="zh-TW" altLang="en-US">
            <a:solidFill>
              <a:srgbClr val="FF0000"/>
            </a:solidFill>
          </a:endParaRPr>
        </a:p>
      </dgm:t>
    </dgm:pt>
    <dgm:pt modelId="{CBB9389D-287F-4C60-8005-686C3F00D4AC}">
      <dgm:prSet custT="1">
        <dgm:style>
          <a:lnRef idx="1">
            <a:schemeClr val="accent6"/>
          </a:lnRef>
          <a:fillRef idx="2">
            <a:schemeClr val="accent6"/>
          </a:fillRef>
          <a:effectRef idx="1">
            <a:schemeClr val="accent6"/>
          </a:effectRef>
          <a:fontRef idx="minor">
            <a:schemeClr val="dk1"/>
          </a:fontRef>
        </dgm:style>
      </dgm:prSet>
      <dgm:spPr/>
      <dgm:t>
        <a:bodyPr/>
        <a:lstStyle/>
        <a:p>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10.</a:t>
          </a:r>
          <a:r>
            <a:rPr lang="zh-TW" altLang="zh-TW" sz="1600" dirty="0" smtClean="0">
              <a:solidFill>
                <a:srgbClr val="FF0000"/>
              </a:solidFill>
              <a:latin typeface="思源黑體 TW Regular" panose="020B0500000000000000" pitchFamily="34" charset="-120"/>
              <a:ea typeface="思源黑體 TW Regular" panose="020B0500000000000000" pitchFamily="34" charset="-120"/>
            </a:rPr>
            <a:t>適性輔導安置報到</a:t>
          </a:r>
          <a:endParaRPr lang="zh-TW" altLang="en-US" sz="1600" dirty="0">
            <a:solidFill>
              <a:srgbClr val="FF0000"/>
            </a:solidFill>
            <a:latin typeface="思源黑體 TW Regular" panose="020B0500000000000000" pitchFamily="34" charset="-120"/>
            <a:ea typeface="思源黑體 TW Regular" panose="020B0500000000000000" pitchFamily="34" charset="-120"/>
          </a:endParaRPr>
        </a:p>
      </dgm:t>
    </dgm:pt>
    <dgm:pt modelId="{D57588AA-E09D-4E13-A7B0-D5FE452F9C35}" type="parTrans" cxnId="{9C948A3A-42C5-4F31-93BB-58EBD64180BD}">
      <dgm:prSet/>
      <dgm:spPr/>
      <dgm:t>
        <a:bodyPr/>
        <a:lstStyle/>
        <a:p>
          <a:endParaRPr lang="zh-TW" altLang="en-US"/>
        </a:p>
      </dgm:t>
    </dgm:pt>
    <dgm:pt modelId="{51460338-2883-4126-B851-0140ABB9316B}" type="sibTrans" cxnId="{9C948A3A-42C5-4F31-93BB-58EBD64180BD}">
      <dgm:prSet/>
      <dgm:spPr>
        <a:solidFill>
          <a:schemeClr val="accent6">
            <a:lumMod val="75000"/>
          </a:schemeClr>
        </a:solidFill>
        <a:ln w="57150">
          <a:solidFill>
            <a:schemeClr val="bg1">
              <a:lumMod val="65000"/>
            </a:schemeClr>
          </a:solidFill>
        </a:ln>
      </dgm:spPr>
      <dgm:t>
        <a:bodyPr/>
        <a:lstStyle/>
        <a:p>
          <a:endParaRPr lang="zh-TW" altLang="en-US">
            <a:solidFill>
              <a:srgbClr val="FF0000"/>
            </a:solidFill>
          </a:endParaRPr>
        </a:p>
      </dgm:t>
    </dgm:pt>
    <dgm:pt modelId="{EB2C18C6-C566-4005-A015-EB0560B2C5D9}">
      <dgm:prSet custT="1"/>
      <dgm:spPr>
        <a:solidFill>
          <a:srgbClr val="3366FF"/>
        </a:solidFill>
      </dgm:spPr>
      <dgm:t>
        <a:bodyPr/>
        <a:lstStyle/>
        <a:p>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11.</a:t>
          </a:r>
          <a:r>
            <a:rPr lang="zh-TW" altLang="zh-TW" sz="1600" dirty="0" smtClean="0">
              <a:solidFill>
                <a:srgbClr val="FF0000"/>
              </a:solidFill>
              <a:latin typeface="思源黑體 TW Regular" panose="020B0500000000000000" pitchFamily="34" charset="-120"/>
              <a:ea typeface="思源黑體 TW Regular" panose="020B0500000000000000" pitchFamily="34" charset="-120"/>
            </a:rPr>
            <a:t>學生向原就讀國中完成餘額安置網路報名</a:t>
          </a:r>
          <a:endParaRPr lang="zh-TW" altLang="en-US" sz="1600" dirty="0">
            <a:solidFill>
              <a:srgbClr val="FF0000"/>
            </a:solidFill>
            <a:latin typeface="思源黑體 TW Regular" panose="020B0500000000000000" pitchFamily="34" charset="-120"/>
            <a:ea typeface="思源黑體 TW Regular" panose="020B0500000000000000" pitchFamily="34" charset="-120"/>
          </a:endParaRPr>
        </a:p>
      </dgm:t>
    </dgm:pt>
    <dgm:pt modelId="{06716794-3285-4608-810B-73C8EA5F8558}" type="parTrans" cxnId="{44EA4832-300D-4278-B527-7531C5101A9B}">
      <dgm:prSet/>
      <dgm:spPr/>
      <dgm:t>
        <a:bodyPr/>
        <a:lstStyle/>
        <a:p>
          <a:endParaRPr lang="zh-TW" altLang="en-US"/>
        </a:p>
      </dgm:t>
    </dgm:pt>
    <dgm:pt modelId="{A6DF0E2C-6B5E-4096-BAC1-159C5D6ED826}" type="sibTrans" cxnId="{44EA4832-300D-4278-B527-7531C5101A9B}">
      <dgm:prSet/>
      <dgm:spPr>
        <a:solidFill>
          <a:schemeClr val="accent6">
            <a:lumMod val="75000"/>
          </a:schemeClr>
        </a:solidFill>
        <a:ln w="57150">
          <a:solidFill>
            <a:schemeClr val="bg1">
              <a:lumMod val="65000"/>
            </a:schemeClr>
          </a:solidFill>
        </a:ln>
      </dgm:spPr>
      <dgm:t>
        <a:bodyPr/>
        <a:lstStyle/>
        <a:p>
          <a:endParaRPr lang="zh-TW" altLang="en-US">
            <a:solidFill>
              <a:srgbClr val="FF0000"/>
            </a:solidFill>
          </a:endParaRPr>
        </a:p>
      </dgm:t>
    </dgm:pt>
    <dgm:pt modelId="{C0DBA9F4-CCF3-41BD-8978-46CDEC13B915}">
      <dgm:prSet custT="1"/>
      <dgm:spPr>
        <a:solidFill>
          <a:srgbClr val="3366FF"/>
        </a:solidFill>
      </dgm:spPr>
      <dgm:t>
        <a:bodyPr/>
        <a:lstStyle/>
        <a:p>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12.</a:t>
          </a:r>
          <a:r>
            <a:rPr lang="zh-TW" sz="1600" dirty="0" smtClean="0">
              <a:solidFill>
                <a:srgbClr val="FF0000"/>
              </a:solidFill>
              <a:latin typeface="思源黑體 TW Regular" panose="020B0500000000000000" pitchFamily="34" charset="-120"/>
              <a:ea typeface="思源黑體 TW Regular" panose="020B0500000000000000" pitchFamily="34" charset="-120"/>
            </a:rPr>
            <a:t>公告餘額安置結果</a:t>
          </a:r>
          <a:endParaRPr lang="zh-TW" altLang="en-US" sz="1600" dirty="0">
            <a:solidFill>
              <a:srgbClr val="FF0000"/>
            </a:solidFill>
            <a:latin typeface="思源黑體 TW Regular" panose="020B0500000000000000" pitchFamily="34" charset="-120"/>
            <a:ea typeface="思源黑體 TW Regular" panose="020B0500000000000000" pitchFamily="34" charset="-120"/>
          </a:endParaRPr>
        </a:p>
      </dgm:t>
    </dgm:pt>
    <dgm:pt modelId="{03AD2D04-930B-4410-BF2B-32A936801923}" type="parTrans" cxnId="{5F144103-069F-455D-BA41-716915D9DAD0}">
      <dgm:prSet/>
      <dgm:spPr/>
      <dgm:t>
        <a:bodyPr/>
        <a:lstStyle/>
        <a:p>
          <a:endParaRPr lang="zh-TW" altLang="en-US"/>
        </a:p>
      </dgm:t>
    </dgm:pt>
    <dgm:pt modelId="{F48C962C-A0D0-4662-995C-89A15B044D04}" type="sibTrans" cxnId="{5F144103-069F-455D-BA41-716915D9DAD0}">
      <dgm:prSet/>
      <dgm:spPr>
        <a:solidFill>
          <a:schemeClr val="accent6">
            <a:lumMod val="75000"/>
          </a:schemeClr>
        </a:solidFill>
        <a:ln w="57150">
          <a:solidFill>
            <a:schemeClr val="bg1">
              <a:lumMod val="65000"/>
            </a:schemeClr>
          </a:solidFill>
        </a:ln>
      </dgm:spPr>
      <dgm:t>
        <a:bodyPr/>
        <a:lstStyle/>
        <a:p>
          <a:endParaRPr lang="zh-TW" altLang="en-US">
            <a:solidFill>
              <a:srgbClr val="FF0000"/>
            </a:solidFill>
          </a:endParaRPr>
        </a:p>
      </dgm:t>
    </dgm:pt>
    <dgm:pt modelId="{67E8D1D5-6068-4E07-BCAC-45437EEE7F3B}">
      <dgm:prSet custT="1"/>
      <dgm:spPr>
        <a:solidFill>
          <a:srgbClr val="3366FF"/>
        </a:solidFill>
      </dgm:spPr>
      <dgm:t>
        <a:bodyPr/>
        <a:lstStyle/>
        <a:p>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13.</a:t>
          </a:r>
          <a:r>
            <a:rPr lang="zh-TW" altLang="en-US" sz="1600" dirty="0" smtClean="0">
              <a:solidFill>
                <a:srgbClr val="FF0000"/>
              </a:solidFill>
              <a:latin typeface="思源黑體 TW Regular" panose="020B0500000000000000" pitchFamily="34" charset="-120"/>
              <a:ea typeface="思源黑體 TW Regular" panose="020B0500000000000000" pitchFamily="34" charset="-120"/>
            </a:rPr>
            <a:t>放棄報到截止日</a:t>
          </a:r>
          <a:endParaRPr lang="zh-TW" altLang="en-US" sz="1600" dirty="0">
            <a:solidFill>
              <a:srgbClr val="FF0000"/>
            </a:solidFill>
            <a:latin typeface="思源黑體 TW Regular" panose="020B0500000000000000" pitchFamily="34" charset="-120"/>
            <a:ea typeface="思源黑體 TW Regular" panose="020B0500000000000000" pitchFamily="34" charset="-120"/>
          </a:endParaRPr>
        </a:p>
      </dgm:t>
    </dgm:pt>
    <dgm:pt modelId="{910CD1D3-F2F9-4E9D-926E-D88377C344B5}" type="parTrans" cxnId="{DE447FE4-4323-4791-8A62-B78228BEF1C1}">
      <dgm:prSet/>
      <dgm:spPr/>
      <dgm:t>
        <a:bodyPr/>
        <a:lstStyle/>
        <a:p>
          <a:endParaRPr lang="zh-TW" altLang="en-US"/>
        </a:p>
      </dgm:t>
    </dgm:pt>
    <dgm:pt modelId="{06818113-A8BF-4F77-855C-D9345DA3EF4B}" type="sibTrans" cxnId="{DE447FE4-4323-4791-8A62-B78228BEF1C1}">
      <dgm:prSet>
        <dgm:style>
          <a:lnRef idx="3">
            <a:schemeClr val="lt1"/>
          </a:lnRef>
          <a:fillRef idx="1">
            <a:schemeClr val="accent6"/>
          </a:fillRef>
          <a:effectRef idx="1">
            <a:schemeClr val="accent6"/>
          </a:effectRef>
          <a:fontRef idx="minor">
            <a:schemeClr val="lt1"/>
          </a:fontRef>
        </dgm:style>
      </dgm:prSet>
      <dgm:spPr>
        <a:ln>
          <a:solidFill>
            <a:schemeClr val="tx1">
              <a:lumMod val="50000"/>
              <a:lumOff val="50000"/>
            </a:schemeClr>
          </a:solidFill>
        </a:ln>
      </dgm:spPr>
      <dgm:t>
        <a:bodyPr/>
        <a:lstStyle/>
        <a:p>
          <a:endParaRPr lang="zh-TW" altLang="en-US"/>
        </a:p>
      </dgm:t>
    </dgm:pt>
    <dgm:pt modelId="{9375E674-DB07-40F0-9F62-7CD6766699AB}">
      <dgm:prSet custT="1"/>
      <dgm:spPr>
        <a:solidFill>
          <a:srgbClr val="3366FF"/>
        </a:solidFill>
      </dgm:spPr>
      <dgm:t>
        <a:bodyPr/>
        <a:lstStyle/>
        <a:p>
          <a:r>
            <a:rPr lang="en-US" altLang="zh-TW" sz="1600" dirty="0" smtClean="0">
              <a:solidFill>
                <a:srgbClr val="FF0000"/>
              </a:solidFill>
              <a:latin typeface="思源黑體 TW Regular" panose="020B0500000000000000" pitchFamily="34" charset="-120"/>
              <a:ea typeface="思源黑體 TW Regular" panose="020B0500000000000000" pitchFamily="34" charset="-120"/>
            </a:rPr>
            <a:t>14.</a:t>
          </a:r>
          <a:r>
            <a:rPr lang="zh-TW" altLang="zh-TW" sz="1600" dirty="0" smtClean="0">
              <a:solidFill>
                <a:srgbClr val="FF0000"/>
              </a:solidFill>
              <a:latin typeface="思源黑體 TW Regular" panose="020B0500000000000000" pitchFamily="34" charset="-120"/>
              <a:ea typeface="思源黑體 TW Regular" panose="020B0500000000000000" pitchFamily="34" charset="-120"/>
            </a:rPr>
            <a:t>餘額安置學生報到</a:t>
          </a:r>
          <a:endParaRPr lang="zh-TW" altLang="en-US" sz="1600" dirty="0">
            <a:solidFill>
              <a:srgbClr val="FF0000"/>
            </a:solidFill>
            <a:latin typeface="思源黑體 TW Regular" panose="020B0500000000000000" pitchFamily="34" charset="-120"/>
            <a:ea typeface="思源黑體 TW Regular" panose="020B0500000000000000" pitchFamily="34" charset="-120"/>
          </a:endParaRPr>
        </a:p>
      </dgm:t>
    </dgm:pt>
    <dgm:pt modelId="{5ADB4FE3-7E33-426D-90FF-80E29441C9EB}" type="parTrans" cxnId="{121B0A98-A7B7-43D0-B52C-671EF6EDA447}">
      <dgm:prSet/>
      <dgm:spPr/>
      <dgm:t>
        <a:bodyPr/>
        <a:lstStyle/>
        <a:p>
          <a:endParaRPr lang="zh-TW" altLang="en-US"/>
        </a:p>
      </dgm:t>
    </dgm:pt>
    <dgm:pt modelId="{4D6617F2-2890-4A31-8322-2B962D341799}" type="sibTrans" cxnId="{121B0A98-A7B7-43D0-B52C-671EF6EDA447}">
      <dgm:prSet/>
      <dgm:spPr/>
      <dgm:t>
        <a:bodyPr/>
        <a:lstStyle/>
        <a:p>
          <a:endParaRPr lang="zh-TW" altLang="en-US"/>
        </a:p>
      </dgm:t>
    </dgm:pt>
    <dgm:pt modelId="{AD220803-7400-46EF-BE7F-FDFF1C744E39}" type="pres">
      <dgm:prSet presAssocID="{1E49DE80-BBB7-49C5-AB9F-031C70B6C659}" presName="diagram" presStyleCnt="0">
        <dgm:presLayoutVars>
          <dgm:dir/>
          <dgm:resizeHandles val="exact"/>
        </dgm:presLayoutVars>
      </dgm:prSet>
      <dgm:spPr/>
      <dgm:t>
        <a:bodyPr/>
        <a:lstStyle/>
        <a:p>
          <a:endParaRPr lang="zh-TW" altLang="en-US"/>
        </a:p>
      </dgm:t>
    </dgm:pt>
    <dgm:pt modelId="{FC6866AD-CC99-40F7-98A0-BFB4A1EDE55D}" type="pres">
      <dgm:prSet presAssocID="{83540644-1AD6-418C-9D1D-EC1846C93445}" presName="node" presStyleLbl="node1" presStyleIdx="0" presStyleCnt="14" custLinFactNeighborX="4297" custLinFactNeighborY="-24364">
        <dgm:presLayoutVars>
          <dgm:bulletEnabled val="1"/>
        </dgm:presLayoutVars>
      </dgm:prSet>
      <dgm:spPr/>
      <dgm:t>
        <a:bodyPr/>
        <a:lstStyle/>
        <a:p>
          <a:endParaRPr lang="zh-TW" altLang="en-US"/>
        </a:p>
      </dgm:t>
    </dgm:pt>
    <dgm:pt modelId="{3F48E874-930D-45FA-84FF-BF6CED6AE5C0}" type="pres">
      <dgm:prSet presAssocID="{11B9CFCC-9B72-47F3-BF8E-7C6A53338D3D}" presName="sibTrans" presStyleLbl="sibTrans2D1" presStyleIdx="0" presStyleCnt="13" custAng="21579613" custScaleX="181823" custLinFactNeighborX="-11296" custLinFactNeighborY="-2828"/>
      <dgm:spPr/>
      <dgm:t>
        <a:bodyPr/>
        <a:lstStyle/>
        <a:p>
          <a:endParaRPr lang="zh-TW" altLang="en-US"/>
        </a:p>
      </dgm:t>
    </dgm:pt>
    <dgm:pt modelId="{490CBD55-7806-4BDA-86A3-7758EAFD734B}" type="pres">
      <dgm:prSet presAssocID="{11B9CFCC-9B72-47F3-BF8E-7C6A53338D3D}" presName="connectorText" presStyleLbl="sibTrans2D1" presStyleIdx="0" presStyleCnt="13"/>
      <dgm:spPr/>
      <dgm:t>
        <a:bodyPr/>
        <a:lstStyle/>
        <a:p>
          <a:endParaRPr lang="zh-TW" altLang="en-US"/>
        </a:p>
      </dgm:t>
    </dgm:pt>
    <dgm:pt modelId="{6BAAC0FC-FDCA-48DA-AB7B-DD688793E9DA}" type="pres">
      <dgm:prSet presAssocID="{D638096C-FD70-4CF2-A17D-C3D8AB4419FB}" presName="node" presStyleLbl="node1" presStyleIdx="1" presStyleCnt="14" custLinFactNeighborX="-7918" custLinFactNeighborY="-23025">
        <dgm:presLayoutVars>
          <dgm:bulletEnabled val="1"/>
        </dgm:presLayoutVars>
      </dgm:prSet>
      <dgm:spPr/>
      <dgm:t>
        <a:bodyPr/>
        <a:lstStyle/>
        <a:p>
          <a:endParaRPr lang="zh-TW" altLang="en-US"/>
        </a:p>
      </dgm:t>
    </dgm:pt>
    <dgm:pt modelId="{ACADA706-38AA-473C-95EE-429A2F5B3F90}" type="pres">
      <dgm:prSet presAssocID="{0729DEB7-6662-40DB-B278-08DA28B430F5}" presName="sibTrans" presStyleLbl="sibTrans2D1" presStyleIdx="1" presStyleCnt="13" custScaleX="202591" custLinFactNeighborX="-22598" custLinFactNeighborY="-4436"/>
      <dgm:spPr/>
      <dgm:t>
        <a:bodyPr/>
        <a:lstStyle/>
        <a:p>
          <a:endParaRPr lang="zh-TW" altLang="en-US"/>
        </a:p>
      </dgm:t>
    </dgm:pt>
    <dgm:pt modelId="{0254D422-D49F-4CBD-8725-F997D721069C}" type="pres">
      <dgm:prSet presAssocID="{0729DEB7-6662-40DB-B278-08DA28B430F5}" presName="connectorText" presStyleLbl="sibTrans2D1" presStyleIdx="1" presStyleCnt="13"/>
      <dgm:spPr/>
      <dgm:t>
        <a:bodyPr/>
        <a:lstStyle/>
        <a:p>
          <a:endParaRPr lang="zh-TW" altLang="en-US"/>
        </a:p>
      </dgm:t>
    </dgm:pt>
    <dgm:pt modelId="{575E9F46-1824-4A81-953D-ACF5249BDF75}" type="pres">
      <dgm:prSet presAssocID="{C68A0924-1B9F-433D-8B27-ABD0FC2CC08B}" presName="node" presStyleLbl="node1" presStyleIdx="2" presStyleCnt="14" custLinFactNeighborX="-20445" custLinFactNeighborY="-24364">
        <dgm:presLayoutVars>
          <dgm:bulletEnabled val="1"/>
        </dgm:presLayoutVars>
      </dgm:prSet>
      <dgm:spPr/>
      <dgm:t>
        <a:bodyPr/>
        <a:lstStyle/>
        <a:p>
          <a:endParaRPr lang="zh-TW" altLang="en-US"/>
        </a:p>
      </dgm:t>
    </dgm:pt>
    <dgm:pt modelId="{C3DE4023-81DB-406A-B0FD-0804693499CA}" type="pres">
      <dgm:prSet presAssocID="{569AEF25-D34A-4924-96EB-0870E0B201FA}" presName="sibTrans" presStyleLbl="sibTrans2D1" presStyleIdx="2" presStyleCnt="13" custScaleX="164887" custLinFactNeighborX="6601" custLinFactNeighborY="-1196"/>
      <dgm:spPr/>
      <dgm:t>
        <a:bodyPr/>
        <a:lstStyle/>
        <a:p>
          <a:endParaRPr lang="zh-TW" altLang="en-US"/>
        </a:p>
      </dgm:t>
    </dgm:pt>
    <dgm:pt modelId="{0DA4BE53-0522-4CC8-9098-9E164F9B81BD}" type="pres">
      <dgm:prSet presAssocID="{569AEF25-D34A-4924-96EB-0870E0B201FA}" presName="connectorText" presStyleLbl="sibTrans2D1" presStyleIdx="2" presStyleCnt="13"/>
      <dgm:spPr/>
      <dgm:t>
        <a:bodyPr/>
        <a:lstStyle/>
        <a:p>
          <a:endParaRPr lang="zh-TW" altLang="en-US"/>
        </a:p>
      </dgm:t>
    </dgm:pt>
    <dgm:pt modelId="{A68721BA-2B77-48A0-8A46-ECD84051A612}" type="pres">
      <dgm:prSet presAssocID="{F2153A78-F9CF-4DBB-9693-583754E3E65D}" presName="node" presStyleLbl="node1" presStyleIdx="3" presStyleCnt="14" custLinFactNeighborX="-29509" custLinFactNeighborY="-24364">
        <dgm:presLayoutVars>
          <dgm:bulletEnabled val="1"/>
        </dgm:presLayoutVars>
      </dgm:prSet>
      <dgm:spPr/>
      <dgm:t>
        <a:bodyPr/>
        <a:lstStyle/>
        <a:p>
          <a:endParaRPr lang="zh-TW" altLang="en-US"/>
        </a:p>
      </dgm:t>
    </dgm:pt>
    <dgm:pt modelId="{52BE210E-92DD-4DAC-A19F-82CFD29AA817}" type="pres">
      <dgm:prSet presAssocID="{E1375280-0119-4858-BDA8-F6BA69239BDB}" presName="sibTrans" presStyleLbl="sibTrans2D1" presStyleIdx="3" presStyleCnt="13" custScaleX="190572" custLinFactNeighborX="-6200" custLinFactNeighborY="-1196"/>
      <dgm:spPr/>
      <dgm:t>
        <a:bodyPr/>
        <a:lstStyle/>
        <a:p>
          <a:endParaRPr lang="zh-TW" altLang="en-US"/>
        </a:p>
      </dgm:t>
    </dgm:pt>
    <dgm:pt modelId="{E8CB58AA-8869-4AFA-A0C0-0BC430D5C1AF}" type="pres">
      <dgm:prSet presAssocID="{E1375280-0119-4858-BDA8-F6BA69239BDB}" presName="connectorText" presStyleLbl="sibTrans2D1" presStyleIdx="3" presStyleCnt="13"/>
      <dgm:spPr/>
      <dgm:t>
        <a:bodyPr/>
        <a:lstStyle/>
        <a:p>
          <a:endParaRPr lang="zh-TW" altLang="en-US"/>
        </a:p>
      </dgm:t>
    </dgm:pt>
    <dgm:pt modelId="{64017C47-E47E-4DF8-BBEF-D1BA3875EEFA}" type="pres">
      <dgm:prSet presAssocID="{ECF88D2B-2EDB-4BD7-B90F-6897F64FD01C}" presName="node" presStyleLbl="node1" presStyleIdx="4" presStyleCnt="14" custLinFactNeighborX="-35478" custLinFactNeighborY="-24364">
        <dgm:presLayoutVars>
          <dgm:bulletEnabled val="1"/>
        </dgm:presLayoutVars>
      </dgm:prSet>
      <dgm:spPr/>
      <dgm:t>
        <a:bodyPr/>
        <a:lstStyle/>
        <a:p>
          <a:endParaRPr lang="zh-TW" altLang="en-US"/>
        </a:p>
      </dgm:t>
    </dgm:pt>
    <dgm:pt modelId="{D9CEB0D8-F33D-4919-8CD5-4FDADA8BFD73}" type="pres">
      <dgm:prSet presAssocID="{1F19F18F-C62B-42B7-BE0A-A45CE8B31914}" presName="sibTrans" presStyleLbl="sibTrans2D1" presStyleIdx="4" presStyleCnt="13" custScaleX="124632" custLinFactNeighborX="51093" custLinFactNeighborY="41116"/>
      <dgm:spPr/>
      <dgm:t>
        <a:bodyPr/>
        <a:lstStyle/>
        <a:p>
          <a:endParaRPr lang="zh-TW" altLang="en-US"/>
        </a:p>
      </dgm:t>
    </dgm:pt>
    <dgm:pt modelId="{88843E6D-381B-4E09-9B60-08AF26A1A41F}" type="pres">
      <dgm:prSet presAssocID="{1F19F18F-C62B-42B7-BE0A-A45CE8B31914}" presName="connectorText" presStyleLbl="sibTrans2D1" presStyleIdx="4" presStyleCnt="13"/>
      <dgm:spPr/>
      <dgm:t>
        <a:bodyPr/>
        <a:lstStyle/>
        <a:p>
          <a:endParaRPr lang="zh-TW" altLang="en-US"/>
        </a:p>
      </dgm:t>
    </dgm:pt>
    <dgm:pt modelId="{9203D796-D64F-4235-B631-698FDC401886}" type="pres">
      <dgm:prSet presAssocID="{2FAD3BBF-F079-4B0C-8397-C01D1917AF48}" presName="node" presStyleLbl="node1" presStyleIdx="5" presStyleCnt="14" custLinFactNeighborX="-55369" custLinFactNeighborY="4668">
        <dgm:presLayoutVars>
          <dgm:bulletEnabled val="1"/>
        </dgm:presLayoutVars>
      </dgm:prSet>
      <dgm:spPr/>
      <dgm:t>
        <a:bodyPr/>
        <a:lstStyle/>
        <a:p>
          <a:endParaRPr lang="zh-TW" altLang="en-US"/>
        </a:p>
      </dgm:t>
    </dgm:pt>
    <dgm:pt modelId="{AE07EC9C-B158-4D94-8209-C67697FB57EB}" type="pres">
      <dgm:prSet presAssocID="{3FD2C932-99AA-4E77-B434-98633FE48E9C}" presName="sibTrans" presStyleLbl="sibTrans2D1" presStyleIdx="5" presStyleCnt="13" custFlipHor="0" custScaleX="181716" custLinFactNeighborX="650" custLinFactNeighborY="-15209"/>
      <dgm:spPr/>
      <dgm:t>
        <a:bodyPr/>
        <a:lstStyle/>
        <a:p>
          <a:endParaRPr lang="zh-TW" altLang="en-US"/>
        </a:p>
      </dgm:t>
    </dgm:pt>
    <dgm:pt modelId="{93B1C8F6-D9A2-4E4B-A133-7B249445858E}" type="pres">
      <dgm:prSet presAssocID="{3FD2C932-99AA-4E77-B434-98633FE48E9C}" presName="connectorText" presStyleLbl="sibTrans2D1" presStyleIdx="5" presStyleCnt="13"/>
      <dgm:spPr/>
      <dgm:t>
        <a:bodyPr/>
        <a:lstStyle/>
        <a:p>
          <a:endParaRPr lang="zh-TW" altLang="en-US"/>
        </a:p>
      </dgm:t>
    </dgm:pt>
    <dgm:pt modelId="{8BB0EE2D-A43D-4EFB-895D-38A27D49BD04}" type="pres">
      <dgm:prSet presAssocID="{7A53486D-5C9F-4AFD-BC9B-355B898B3977}" presName="node" presStyleLbl="node1" presStyleIdx="6" presStyleCnt="14" custLinFactNeighborX="-49025" custLinFactNeighborY="4668">
        <dgm:presLayoutVars>
          <dgm:bulletEnabled val="1"/>
        </dgm:presLayoutVars>
      </dgm:prSet>
      <dgm:spPr/>
      <dgm:t>
        <a:bodyPr/>
        <a:lstStyle/>
        <a:p>
          <a:endParaRPr lang="zh-TW" altLang="en-US"/>
        </a:p>
      </dgm:t>
    </dgm:pt>
    <dgm:pt modelId="{3A7BB1A1-626B-4358-9DFC-AB53CBD0F527}" type="pres">
      <dgm:prSet presAssocID="{19FE793A-C1ED-4D8F-AEFC-EDA9B68CA5E3}" presName="sibTrans" presStyleLbl="sibTrans2D1" presStyleIdx="6" presStyleCnt="13" custAng="21535117" custScaleX="152965" custLinFactNeighborX="-11616" custLinFactNeighborY="7076"/>
      <dgm:spPr/>
      <dgm:t>
        <a:bodyPr/>
        <a:lstStyle/>
        <a:p>
          <a:endParaRPr lang="zh-TW" altLang="en-US"/>
        </a:p>
      </dgm:t>
    </dgm:pt>
    <dgm:pt modelId="{CE0702F6-9D4C-48D9-8F4B-9C773E9DADAB}" type="pres">
      <dgm:prSet presAssocID="{19FE793A-C1ED-4D8F-AEFC-EDA9B68CA5E3}" presName="connectorText" presStyleLbl="sibTrans2D1" presStyleIdx="6" presStyleCnt="13"/>
      <dgm:spPr/>
      <dgm:t>
        <a:bodyPr/>
        <a:lstStyle/>
        <a:p>
          <a:endParaRPr lang="zh-TW" altLang="en-US"/>
        </a:p>
      </dgm:t>
    </dgm:pt>
    <dgm:pt modelId="{A10AA479-1E88-4D29-B5FC-DAA2A08FDF80}" type="pres">
      <dgm:prSet presAssocID="{65D7430D-7C51-475D-AE81-02DC88B4E3ED}" presName="node" presStyleLbl="node1" presStyleIdx="7" presStyleCnt="14" custLinFactNeighborX="-54704" custLinFactNeighborY="1691">
        <dgm:presLayoutVars>
          <dgm:bulletEnabled val="1"/>
        </dgm:presLayoutVars>
      </dgm:prSet>
      <dgm:spPr/>
      <dgm:t>
        <a:bodyPr/>
        <a:lstStyle/>
        <a:p>
          <a:endParaRPr lang="zh-TW" altLang="en-US"/>
        </a:p>
      </dgm:t>
    </dgm:pt>
    <dgm:pt modelId="{9C8B303E-3EFD-4050-8859-C52221AB9077}" type="pres">
      <dgm:prSet presAssocID="{448EF602-F052-4D6E-BC9C-B7082A75BB23}" presName="sibTrans" presStyleLbl="sibTrans2D1" presStyleIdx="7" presStyleCnt="13" custAng="21493572" custScaleX="173047" custLinFactNeighborX="-7047" custLinFactNeighborY="1280"/>
      <dgm:spPr/>
      <dgm:t>
        <a:bodyPr/>
        <a:lstStyle/>
        <a:p>
          <a:endParaRPr lang="zh-TW" altLang="en-US"/>
        </a:p>
      </dgm:t>
    </dgm:pt>
    <dgm:pt modelId="{60F6DF3B-1249-407F-9402-9FF192EC416C}" type="pres">
      <dgm:prSet presAssocID="{448EF602-F052-4D6E-BC9C-B7082A75BB23}" presName="connectorText" presStyleLbl="sibTrans2D1" presStyleIdx="7" presStyleCnt="13"/>
      <dgm:spPr/>
      <dgm:t>
        <a:bodyPr/>
        <a:lstStyle/>
        <a:p>
          <a:endParaRPr lang="zh-TW" altLang="en-US"/>
        </a:p>
      </dgm:t>
    </dgm:pt>
    <dgm:pt modelId="{16978D2F-F9BA-4BD7-B280-855E8929FFD5}" type="pres">
      <dgm:prSet presAssocID="{AFB47E30-82CD-432B-875A-BF0B563C4164}" presName="node" presStyleLbl="node1" presStyleIdx="8" presStyleCnt="14" custLinFactNeighborX="-41006" custLinFactNeighborY="-6320">
        <dgm:presLayoutVars>
          <dgm:bulletEnabled val="1"/>
        </dgm:presLayoutVars>
      </dgm:prSet>
      <dgm:spPr/>
      <dgm:t>
        <a:bodyPr/>
        <a:lstStyle/>
        <a:p>
          <a:endParaRPr lang="zh-TW" altLang="en-US"/>
        </a:p>
      </dgm:t>
    </dgm:pt>
    <dgm:pt modelId="{D3BB573F-D814-445E-AEA2-4BF9DE9466B9}" type="pres">
      <dgm:prSet presAssocID="{2EEDA74E-AA8C-4FB9-B633-F69DF5E6B162}" presName="sibTrans" presStyleLbl="sibTrans2D1" presStyleIdx="8" presStyleCnt="13" custScaleX="162816" custLinFactNeighborX="-93669" custLinFactNeighborY="-5540"/>
      <dgm:spPr/>
      <dgm:t>
        <a:bodyPr/>
        <a:lstStyle/>
        <a:p>
          <a:endParaRPr lang="zh-TW" altLang="en-US"/>
        </a:p>
      </dgm:t>
    </dgm:pt>
    <dgm:pt modelId="{E25B7FF7-649B-4F9D-B0EC-B361AF85B08C}" type="pres">
      <dgm:prSet presAssocID="{2EEDA74E-AA8C-4FB9-B633-F69DF5E6B162}" presName="connectorText" presStyleLbl="sibTrans2D1" presStyleIdx="8" presStyleCnt="13"/>
      <dgm:spPr/>
      <dgm:t>
        <a:bodyPr/>
        <a:lstStyle/>
        <a:p>
          <a:endParaRPr lang="zh-TW" altLang="en-US"/>
        </a:p>
      </dgm:t>
    </dgm:pt>
    <dgm:pt modelId="{7D7A6C30-52EE-43F6-B27F-2A4D8B119951}" type="pres">
      <dgm:prSet presAssocID="{CBB9389D-287F-4C60-8005-686C3F00D4AC}" presName="node" presStyleLbl="node1" presStyleIdx="9" presStyleCnt="14" custLinFactY="68744" custLinFactNeighborX="4529" custLinFactNeighborY="100000">
        <dgm:presLayoutVars>
          <dgm:bulletEnabled val="1"/>
        </dgm:presLayoutVars>
      </dgm:prSet>
      <dgm:spPr/>
      <dgm:t>
        <a:bodyPr/>
        <a:lstStyle/>
        <a:p>
          <a:endParaRPr lang="zh-TW" altLang="en-US"/>
        </a:p>
      </dgm:t>
    </dgm:pt>
    <dgm:pt modelId="{75F50EE9-7DA2-4573-BB56-2EB75FB404CF}" type="pres">
      <dgm:prSet presAssocID="{51460338-2883-4126-B851-0140ABB9316B}" presName="sibTrans" presStyleLbl="sibTrans2D1" presStyleIdx="9" presStyleCnt="13" custScaleX="188948" custLinFactNeighborX="4937" custLinFactNeighborY="-452"/>
      <dgm:spPr/>
      <dgm:t>
        <a:bodyPr/>
        <a:lstStyle/>
        <a:p>
          <a:endParaRPr lang="zh-TW" altLang="en-US"/>
        </a:p>
      </dgm:t>
    </dgm:pt>
    <dgm:pt modelId="{01BEB1F6-F05D-440C-AB5A-ED94007F81D4}" type="pres">
      <dgm:prSet presAssocID="{51460338-2883-4126-B851-0140ABB9316B}" presName="connectorText" presStyleLbl="sibTrans2D1" presStyleIdx="9" presStyleCnt="13"/>
      <dgm:spPr/>
      <dgm:t>
        <a:bodyPr/>
        <a:lstStyle/>
        <a:p>
          <a:endParaRPr lang="zh-TW" altLang="en-US"/>
        </a:p>
      </dgm:t>
    </dgm:pt>
    <dgm:pt modelId="{2FBC14A3-E92C-48F5-9827-85ACE43D4D86}" type="pres">
      <dgm:prSet presAssocID="{EB2C18C6-C566-4005-A015-EB0560B2C5D9}" presName="node" presStyleLbl="node1" presStyleIdx="10" presStyleCnt="14" custLinFactX="44074" custLinFactNeighborX="100000" custLinFactNeighborY="2077">
        <dgm:presLayoutVars>
          <dgm:bulletEnabled val="1"/>
        </dgm:presLayoutVars>
      </dgm:prSet>
      <dgm:spPr/>
      <dgm:t>
        <a:bodyPr/>
        <a:lstStyle/>
        <a:p>
          <a:endParaRPr lang="zh-TW" altLang="en-US"/>
        </a:p>
      </dgm:t>
    </dgm:pt>
    <dgm:pt modelId="{F84D314A-E2E0-4AC2-9494-3673CA20F28A}" type="pres">
      <dgm:prSet presAssocID="{A6DF0E2C-6B5E-4096-BAC1-159C5D6ED826}" presName="sibTrans" presStyleLbl="sibTrans2D1" presStyleIdx="10" presStyleCnt="13" custScaleX="207594" custLinFactNeighborX="-1605" custLinFactNeighborY="-1975"/>
      <dgm:spPr/>
      <dgm:t>
        <a:bodyPr/>
        <a:lstStyle/>
        <a:p>
          <a:endParaRPr lang="zh-TW" altLang="en-US"/>
        </a:p>
      </dgm:t>
    </dgm:pt>
    <dgm:pt modelId="{05A7F735-E4AC-4B4E-9791-C17DBFED9405}" type="pres">
      <dgm:prSet presAssocID="{A6DF0E2C-6B5E-4096-BAC1-159C5D6ED826}" presName="connectorText" presStyleLbl="sibTrans2D1" presStyleIdx="10" presStyleCnt="13"/>
      <dgm:spPr/>
      <dgm:t>
        <a:bodyPr/>
        <a:lstStyle/>
        <a:p>
          <a:endParaRPr lang="zh-TW" altLang="en-US"/>
        </a:p>
      </dgm:t>
    </dgm:pt>
    <dgm:pt modelId="{36848730-3F70-4A7A-A67F-3C73CD2DFDA0}" type="pres">
      <dgm:prSet presAssocID="{C0DBA9F4-CCF3-41BD-8978-46CDEC13B915}" presName="node" presStyleLbl="node1" presStyleIdx="11" presStyleCnt="14" custLinFactX="32344" custLinFactNeighborX="100000" custLinFactNeighborY="2077">
        <dgm:presLayoutVars>
          <dgm:bulletEnabled val="1"/>
        </dgm:presLayoutVars>
      </dgm:prSet>
      <dgm:spPr/>
      <dgm:t>
        <a:bodyPr/>
        <a:lstStyle/>
        <a:p>
          <a:endParaRPr lang="zh-TW" altLang="en-US"/>
        </a:p>
      </dgm:t>
    </dgm:pt>
    <dgm:pt modelId="{03900433-739E-41F8-B1FC-5E5231BBCDD9}" type="pres">
      <dgm:prSet presAssocID="{F48C962C-A0D0-4662-995C-89A15B044D04}" presName="sibTrans" presStyleLbl="sibTrans2D1" presStyleIdx="11" presStyleCnt="13" custScaleX="169278" custLinFactNeighborX="-5722" custLinFactNeighborY="-1977"/>
      <dgm:spPr/>
      <dgm:t>
        <a:bodyPr/>
        <a:lstStyle/>
        <a:p>
          <a:endParaRPr lang="zh-TW" altLang="en-US"/>
        </a:p>
      </dgm:t>
    </dgm:pt>
    <dgm:pt modelId="{00A1C4C8-CA22-4FE9-990B-8705044A7400}" type="pres">
      <dgm:prSet presAssocID="{F48C962C-A0D0-4662-995C-89A15B044D04}" presName="connectorText" presStyleLbl="sibTrans2D1" presStyleIdx="11" presStyleCnt="13"/>
      <dgm:spPr/>
      <dgm:t>
        <a:bodyPr/>
        <a:lstStyle/>
        <a:p>
          <a:endParaRPr lang="zh-TW" altLang="en-US"/>
        </a:p>
      </dgm:t>
    </dgm:pt>
    <dgm:pt modelId="{0BBE732F-8492-4ED8-B401-7CEDF529E92D}" type="pres">
      <dgm:prSet presAssocID="{67E8D1D5-6068-4E07-BCAC-45437EEE7F3B}" presName="node" presStyleLbl="node1" presStyleIdx="12" presStyleCnt="14" custLinFactX="26550" custLinFactNeighborX="100000" custLinFactNeighborY="-1677">
        <dgm:presLayoutVars>
          <dgm:bulletEnabled val="1"/>
        </dgm:presLayoutVars>
      </dgm:prSet>
      <dgm:spPr/>
      <dgm:t>
        <a:bodyPr/>
        <a:lstStyle/>
        <a:p>
          <a:endParaRPr lang="zh-TW" altLang="en-US"/>
        </a:p>
      </dgm:t>
    </dgm:pt>
    <dgm:pt modelId="{391BCA9F-BAE7-45E6-B7F3-1EF4A98F0A29}" type="pres">
      <dgm:prSet presAssocID="{06818113-A8BF-4F77-855C-D9345DA3EF4B}" presName="sibTrans" presStyleLbl="sibTrans2D1" presStyleIdx="12" presStyleCnt="13" custScaleX="162327" custLinFactNeighborX="-5178" custLinFactNeighborY="-13829"/>
      <dgm:spPr/>
      <dgm:t>
        <a:bodyPr/>
        <a:lstStyle/>
        <a:p>
          <a:endParaRPr lang="zh-TW" altLang="en-US"/>
        </a:p>
      </dgm:t>
    </dgm:pt>
    <dgm:pt modelId="{68042B7B-191E-4241-8497-CF984B40FC27}" type="pres">
      <dgm:prSet presAssocID="{06818113-A8BF-4F77-855C-D9345DA3EF4B}" presName="connectorText" presStyleLbl="sibTrans2D1" presStyleIdx="12" presStyleCnt="13"/>
      <dgm:spPr/>
      <dgm:t>
        <a:bodyPr/>
        <a:lstStyle/>
        <a:p>
          <a:endParaRPr lang="zh-TW" altLang="en-US"/>
        </a:p>
      </dgm:t>
    </dgm:pt>
    <dgm:pt modelId="{F1024268-3955-4832-8DC5-8585EC03F0AB}" type="pres">
      <dgm:prSet presAssocID="{9375E674-DB07-40F0-9F62-7CD6766699AB}" presName="node" presStyleLbl="node1" presStyleIdx="13" presStyleCnt="14" custLinFactX="19403" custLinFactNeighborX="100000" custLinFactNeighborY="-1677">
        <dgm:presLayoutVars>
          <dgm:bulletEnabled val="1"/>
        </dgm:presLayoutVars>
      </dgm:prSet>
      <dgm:spPr/>
      <dgm:t>
        <a:bodyPr/>
        <a:lstStyle/>
        <a:p>
          <a:endParaRPr lang="zh-TW" altLang="en-US"/>
        </a:p>
      </dgm:t>
    </dgm:pt>
  </dgm:ptLst>
  <dgm:cxnLst>
    <dgm:cxn modelId="{E9657B62-BEF0-401B-9500-B0746CBC5DAA}" type="presOf" srcId="{CBB9389D-287F-4C60-8005-686C3F00D4AC}" destId="{7D7A6C30-52EE-43F6-B27F-2A4D8B119951}" srcOrd="0" destOrd="0" presId="urn:microsoft.com/office/officeart/2005/8/layout/process5"/>
    <dgm:cxn modelId="{A500E815-A654-4B03-80D5-1E2F0D6841B6}" type="presOf" srcId="{569AEF25-D34A-4924-96EB-0870E0B201FA}" destId="{0DA4BE53-0522-4CC8-9098-9E164F9B81BD}" srcOrd="1" destOrd="0" presId="urn:microsoft.com/office/officeart/2005/8/layout/process5"/>
    <dgm:cxn modelId="{EEC4C3A2-CEB5-4693-A8F8-7D6AB050E066}" type="presOf" srcId="{F2153A78-F9CF-4DBB-9693-583754E3E65D}" destId="{A68721BA-2B77-48A0-8A46-ECD84051A612}" srcOrd="0" destOrd="0" presId="urn:microsoft.com/office/officeart/2005/8/layout/process5"/>
    <dgm:cxn modelId="{06BB433A-1A2A-4E1E-8BD5-4D62E85659EE}" type="presOf" srcId="{06818113-A8BF-4F77-855C-D9345DA3EF4B}" destId="{391BCA9F-BAE7-45E6-B7F3-1EF4A98F0A29}" srcOrd="0" destOrd="0" presId="urn:microsoft.com/office/officeart/2005/8/layout/process5"/>
    <dgm:cxn modelId="{BCF97C85-3778-4D67-9D0F-BE039E52487D}" type="presOf" srcId="{3FD2C932-99AA-4E77-B434-98633FE48E9C}" destId="{93B1C8F6-D9A2-4E4B-A133-7B249445858E}" srcOrd="1" destOrd="0" presId="urn:microsoft.com/office/officeart/2005/8/layout/process5"/>
    <dgm:cxn modelId="{BFE9612A-69A2-4B0A-9B1C-27E3A9370D2F}" type="presOf" srcId="{2FAD3BBF-F079-4B0C-8397-C01D1917AF48}" destId="{9203D796-D64F-4235-B631-698FDC401886}" srcOrd="0" destOrd="0" presId="urn:microsoft.com/office/officeart/2005/8/layout/process5"/>
    <dgm:cxn modelId="{C37D0BD5-B68D-4153-8FAE-7616E5C672ED}" type="presOf" srcId="{3FD2C932-99AA-4E77-B434-98633FE48E9C}" destId="{AE07EC9C-B158-4D94-8209-C67697FB57EB}" srcOrd="0" destOrd="0" presId="urn:microsoft.com/office/officeart/2005/8/layout/process5"/>
    <dgm:cxn modelId="{F4600CA7-3F04-439A-88E2-C28F52EAC211}" type="presOf" srcId="{11B9CFCC-9B72-47F3-BF8E-7C6A53338D3D}" destId="{490CBD55-7806-4BDA-86A3-7758EAFD734B}" srcOrd="1" destOrd="0" presId="urn:microsoft.com/office/officeart/2005/8/layout/process5"/>
    <dgm:cxn modelId="{8139E03F-FB02-4D91-9369-4FC68A246FEA}" type="presOf" srcId="{F48C962C-A0D0-4662-995C-89A15B044D04}" destId="{03900433-739E-41F8-B1FC-5E5231BBCDD9}" srcOrd="0" destOrd="0" presId="urn:microsoft.com/office/officeart/2005/8/layout/process5"/>
    <dgm:cxn modelId="{724088CB-4D30-4AD6-B49E-BD9D6FDEA565}" type="presOf" srcId="{83540644-1AD6-418C-9D1D-EC1846C93445}" destId="{FC6866AD-CC99-40F7-98A0-BFB4A1EDE55D}" srcOrd="0" destOrd="0" presId="urn:microsoft.com/office/officeart/2005/8/layout/process5"/>
    <dgm:cxn modelId="{2321DA1E-BB0A-4F73-948B-08B2BA01767E}" type="presOf" srcId="{2EEDA74E-AA8C-4FB9-B633-F69DF5E6B162}" destId="{E25B7FF7-649B-4F9D-B0EC-B361AF85B08C}" srcOrd="1" destOrd="0" presId="urn:microsoft.com/office/officeart/2005/8/layout/process5"/>
    <dgm:cxn modelId="{8FA76186-FDFC-4544-9BEE-AA03D3DD0C45}" type="presOf" srcId="{51460338-2883-4126-B851-0140ABB9316B}" destId="{75F50EE9-7DA2-4573-BB56-2EB75FB404CF}" srcOrd="0" destOrd="0" presId="urn:microsoft.com/office/officeart/2005/8/layout/process5"/>
    <dgm:cxn modelId="{11079E60-9C0B-4B44-BB96-E1F38D84F90D}" type="presOf" srcId="{E1375280-0119-4858-BDA8-F6BA69239BDB}" destId="{52BE210E-92DD-4DAC-A19F-82CFD29AA817}" srcOrd="0" destOrd="0" presId="urn:microsoft.com/office/officeart/2005/8/layout/process5"/>
    <dgm:cxn modelId="{DE447FE4-4323-4791-8A62-B78228BEF1C1}" srcId="{1E49DE80-BBB7-49C5-AB9F-031C70B6C659}" destId="{67E8D1D5-6068-4E07-BCAC-45437EEE7F3B}" srcOrd="12" destOrd="0" parTransId="{910CD1D3-F2F9-4E9D-926E-D88377C344B5}" sibTransId="{06818113-A8BF-4F77-855C-D9345DA3EF4B}"/>
    <dgm:cxn modelId="{43E562D8-5FB1-4EC1-9677-1286229DE218}" srcId="{1E49DE80-BBB7-49C5-AB9F-031C70B6C659}" destId="{ECF88D2B-2EDB-4BD7-B90F-6897F64FD01C}" srcOrd="4" destOrd="0" parTransId="{B75BF4F6-E87D-4EF3-AAC9-6A8D4F9F0468}" sibTransId="{1F19F18F-C62B-42B7-BE0A-A45CE8B31914}"/>
    <dgm:cxn modelId="{5F144103-069F-455D-BA41-716915D9DAD0}" srcId="{1E49DE80-BBB7-49C5-AB9F-031C70B6C659}" destId="{C0DBA9F4-CCF3-41BD-8978-46CDEC13B915}" srcOrd="11" destOrd="0" parTransId="{03AD2D04-930B-4410-BF2B-32A936801923}" sibTransId="{F48C962C-A0D0-4662-995C-89A15B044D04}"/>
    <dgm:cxn modelId="{0FB8E70A-17F8-4625-AE48-7C0545EB1A9E}" type="presOf" srcId="{569AEF25-D34A-4924-96EB-0870E0B201FA}" destId="{C3DE4023-81DB-406A-B0FD-0804693499CA}" srcOrd="0" destOrd="0" presId="urn:microsoft.com/office/officeart/2005/8/layout/process5"/>
    <dgm:cxn modelId="{4DA08F57-F002-458E-BC42-8F7B2FD79CDA}" type="presOf" srcId="{65D7430D-7C51-475D-AE81-02DC88B4E3ED}" destId="{A10AA479-1E88-4D29-B5FC-DAA2A08FDF80}" srcOrd="0" destOrd="0" presId="urn:microsoft.com/office/officeart/2005/8/layout/process5"/>
    <dgm:cxn modelId="{444CEE07-6092-4BCF-AE13-DFCD1C514430}" type="presOf" srcId="{E1375280-0119-4858-BDA8-F6BA69239BDB}" destId="{E8CB58AA-8869-4AFA-A0C0-0BC430D5C1AF}" srcOrd="1" destOrd="0" presId="urn:microsoft.com/office/officeart/2005/8/layout/process5"/>
    <dgm:cxn modelId="{9E0599CE-0820-45CA-BC77-4AAA338E57FA}" type="presOf" srcId="{EB2C18C6-C566-4005-A015-EB0560B2C5D9}" destId="{2FBC14A3-E92C-48F5-9827-85ACE43D4D86}" srcOrd="0" destOrd="0" presId="urn:microsoft.com/office/officeart/2005/8/layout/process5"/>
    <dgm:cxn modelId="{82D75F7B-AE74-4ED6-ACE0-129D5EC2DE9A}" type="presOf" srcId="{ECF88D2B-2EDB-4BD7-B90F-6897F64FD01C}" destId="{64017C47-E47E-4DF8-BBEF-D1BA3875EEFA}" srcOrd="0" destOrd="0" presId="urn:microsoft.com/office/officeart/2005/8/layout/process5"/>
    <dgm:cxn modelId="{05BE2608-FAB3-494A-B192-0CFE2452427D}" type="presOf" srcId="{19FE793A-C1ED-4D8F-AEFC-EDA9B68CA5E3}" destId="{CE0702F6-9D4C-48D9-8F4B-9C773E9DADAB}" srcOrd="1" destOrd="0" presId="urn:microsoft.com/office/officeart/2005/8/layout/process5"/>
    <dgm:cxn modelId="{622A89CC-0D7F-4601-8745-36D2C1E50BBB}" srcId="{1E49DE80-BBB7-49C5-AB9F-031C70B6C659}" destId="{D638096C-FD70-4CF2-A17D-C3D8AB4419FB}" srcOrd="1" destOrd="0" parTransId="{CFDD032C-DE30-4FF4-B537-F6994123112D}" sibTransId="{0729DEB7-6662-40DB-B278-08DA28B430F5}"/>
    <dgm:cxn modelId="{44EA4832-300D-4278-B527-7531C5101A9B}" srcId="{1E49DE80-BBB7-49C5-AB9F-031C70B6C659}" destId="{EB2C18C6-C566-4005-A015-EB0560B2C5D9}" srcOrd="10" destOrd="0" parTransId="{06716794-3285-4608-810B-73C8EA5F8558}" sibTransId="{A6DF0E2C-6B5E-4096-BAC1-159C5D6ED826}"/>
    <dgm:cxn modelId="{6BCC6258-8D14-40D5-B89A-BB648294C752}" type="presOf" srcId="{0729DEB7-6662-40DB-B278-08DA28B430F5}" destId="{0254D422-D49F-4CBD-8725-F997D721069C}" srcOrd="1" destOrd="0" presId="urn:microsoft.com/office/officeart/2005/8/layout/process5"/>
    <dgm:cxn modelId="{7B77B211-64F6-4BAC-858F-7F65B6237AD7}" type="presOf" srcId="{1F19F18F-C62B-42B7-BE0A-A45CE8B31914}" destId="{D9CEB0D8-F33D-4919-8CD5-4FDADA8BFD73}" srcOrd="0" destOrd="0" presId="urn:microsoft.com/office/officeart/2005/8/layout/process5"/>
    <dgm:cxn modelId="{5A620923-7F57-4C58-ABE3-D224B70E9305}" srcId="{1E49DE80-BBB7-49C5-AB9F-031C70B6C659}" destId="{83540644-1AD6-418C-9D1D-EC1846C93445}" srcOrd="0" destOrd="0" parTransId="{93D0D100-F649-4AF8-BB1F-4F96DCD1A327}" sibTransId="{11B9CFCC-9B72-47F3-BF8E-7C6A53338D3D}"/>
    <dgm:cxn modelId="{157E5F90-5201-4731-BAFE-191CF584A01F}" type="presOf" srcId="{F48C962C-A0D0-4662-995C-89A15B044D04}" destId="{00A1C4C8-CA22-4FE9-990B-8705044A7400}" srcOrd="1" destOrd="0" presId="urn:microsoft.com/office/officeart/2005/8/layout/process5"/>
    <dgm:cxn modelId="{403E6598-64C2-4D86-9DB8-91A83787EBF9}" type="presOf" srcId="{C0DBA9F4-CCF3-41BD-8978-46CDEC13B915}" destId="{36848730-3F70-4A7A-A67F-3C73CD2DFDA0}" srcOrd="0" destOrd="0" presId="urn:microsoft.com/office/officeart/2005/8/layout/process5"/>
    <dgm:cxn modelId="{749D51BA-AB92-4887-8FEF-2237D1EA6634}" type="presOf" srcId="{0729DEB7-6662-40DB-B278-08DA28B430F5}" destId="{ACADA706-38AA-473C-95EE-429A2F5B3F90}" srcOrd="0" destOrd="0" presId="urn:microsoft.com/office/officeart/2005/8/layout/process5"/>
    <dgm:cxn modelId="{D05A7CAC-4AD8-4ADC-9144-3B248D6F4622}" srcId="{1E49DE80-BBB7-49C5-AB9F-031C70B6C659}" destId="{2FAD3BBF-F079-4B0C-8397-C01D1917AF48}" srcOrd="5" destOrd="0" parTransId="{0C60206A-5B71-44CC-8EA8-9CFBB7DD59D7}" sibTransId="{3FD2C932-99AA-4E77-B434-98633FE48E9C}"/>
    <dgm:cxn modelId="{CAD1C7C7-64E8-44A5-A53C-C0394AA1B114}" type="presOf" srcId="{1F19F18F-C62B-42B7-BE0A-A45CE8B31914}" destId="{88843E6D-381B-4E09-9B60-08AF26A1A41F}" srcOrd="1" destOrd="0" presId="urn:microsoft.com/office/officeart/2005/8/layout/process5"/>
    <dgm:cxn modelId="{AE16E170-1392-4BF2-845B-A127034E1ACA}" type="presOf" srcId="{9375E674-DB07-40F0-9F62-7CD6766699AB}" destId="{F1024268-3955-4832-8DC5-8585EC03F0AB}" srcOrd="0" destOrd="0" presId="urn:microsoft.com/office/officeart/2005/8/layout/process5"/>
    <dgm:cxn modelId="{B26EA8D9-B611-4EF7-B0A1-9ED04AB2B5F7}" srcId="{1E49DE80-BBB7-49C5-AB9F-031C70B6C659}" destId="{F2153A78-F9CF-4DBB-9693-583754E3E65D}" srcOrd="3" destOrd="0" parTransId="{B9DE4C77-20DF-495A-9952-4B4756C52DD2}" sibTransId="{E1375280-0119-4858-BDA8-F6BA69239BDB}"/>
    <dgm:cxn modelId="{C7AED257-17F8-40CC-95E6-007C7B3FDF42}" type="presOf" srcId="{D638096C-FD70-4CF2-A17D-C3D8AB4419FB}" destId="{6BAAC0FC-FDCA-48DA-AB7B-DD688793E9DA}" srcOrd="0" destOrd="0" presId="urn:microsoft.com/office/officeart/2005/8/layout/process5"/>
    <dgm:cxn modelId="{2B636012-3BC3-4CB1-B4AC-27076E406E72}" srcId="{1E49DE80-BBB7-49C5-AB9F-031C70B6C659}" destId="{C68A0924-1B9F-433D-8B27-ABD0FC2CC08B}" srcOrd="2" destOrd="0" parTransId="{B55BF6E4-657F-4FFD-B0A2-D0F01C5EC462}" sibTransId="{569AEF25-D34A-4924-96EB-0870E0B201FA}"/>
    <dgm:cxn modelId="{C64ED04B-3FE5-430C-9EF9-7F07B084AB3E}" type="presOf" srcId="{7A53486D-5C9F-4AFD-BC9B-355B898B3977}" destId="{8BB0EE2D-A43D-4EFB-895D-38A27D49BD04}" srcOrd="0" destOrd="0" presId="urn:microsoft.com/office/officeart/2005/8/layout/process5"/>
    <dgm:cxn modelId="{89968AF5-DE14-43CE-81FF-E62A19375308}" type="presOf" srcId="{06818113-A8BF-4F77-855C-D9345DA3EF4B}" destId="{68042B7B-191E-4241-8497-CF984B40FC27}" srcOrd="1" destOrd="0" presId="urn:microsoft.com/office/officeart/2005/8/layout/process5"/>
    <dgm:cxn modelId="{D29E732E-7C47-48C8-B0BA-1DC14DC50A63}" type="presOf" srcId="{C68A0924-1B9F-433D-8B27-ABD0FC2CC08B}" destId="{575E9F46-1824-4A81-953D-ACF5249BDF75}" srcOrd="0" destOrd="0" presId="urn:microsoft.com/office/officeart/2005/8/layout/process5"/>
    <dgm:cxn modelId="{61A68E2D-3039-4DEC-91B3-CED6546DF009}" srcId="{1E49DE80-BBB7-49C5-AB9F-031C70B6C659}" destId="{AFB47E30-82CD-432B-875A-BF0B563C4164}" srcOrd="8" destOrd="0" parTransId="{84A5C45B-2A8E-4211-BF9E-28F566DBD853}" sibTransId="{2EEDA74E-AA8C-4FB9-B633-F69DF5E6B162}"/>
    <dgm:cxn modelId="{059FFD0B-3A77-4E0A-9EA9-72CE191E929A}" type="presOf" srcId="{1E49DE80-BBB7-49C5-AB9F-031C70B6C659}" destId="{AD220803-7400-46EF-BE7F-FDFF1C744E39}" srcOrd="0" destOrd="0" presId="urn:microsoft.com/office/officeart/2005/8/layout/process5"/>
    <dgm:cxn modelId="{3803F9A2-20C6-484D-9CFF-C56F35B73F68}" type="presOf" srcId="{19FE793A-C1ED-4D8F-AEFC-EDA9B68CA5E3}" destId="{3A7BB1A1-626B-4358-9DFC-AB53CBD0F527}" srcOrd="0" destOrd="0" presId="urn:microsoft.com/office/officeart/2005/8/layout/process5"/>
    <dgm:cxn modelId="{1AD3A412-F7D8-42AB-84A5-945CB8BC2B97}" srcId="{1E49DE80-BBB7-49C5-AB9F-031C70B6C659}" destId="{65D7430D-7C51-475D-AE81-02DC88B4E3ED}" srcOrd="7" destOrd="0" parTransId="{0160866D-1B66-4FED-AAE7-E1A39B7A92B1}" sibTransId="{448EF602-F052-4D6E-BC9C-B7082A75BB23}"/>
    <dgm:cxn modelId="{9C948A3A-42C5-4F31-93BB-58EBD64180BD}" srcId="{1E49DE80-BBB7-49C5-AB9F-031C70B6C659}" destId="{CBB9389D-287F-4C60-8005-686C3F00D4AC}" srcOrd="9" destOrd="0" parTransId="{D57588AA-E09D-4E13-A7B0-D5FE452F9C35}" sibTransId="{51460338-2883-4126-B851-0140ABB9316B}"/>
    <dgm:cxn modelId="{32CD11D0-BF10-415D-B3D6-B4D67E817BBE}" type="presOf" srcId="{67E8D1D5-6068-4E07-BCAC-45437EEE7F3B}" destId="{0BBE732F-8492-4ED8-B401-7CEDF529E92D}" srcOrd="0" destOrd="0" presId="urn:microsoft.com/office/officeart/2005/8/layout/process5"/>
    <dgm:cxn modelId="{7EFB73CE-8053-4437-8902-1EC932BA6CAA}" type="presOf" srcId="{51460338-2883-4126-B851-0140ABB9316B}" destId="{01BEB1F6-F05D-440C-AB5A-ED94007F81D4}" srcOrd="1" destOrd="0" presId="urn:microsoft.com/office/officeart/2005/8/layout/process5"/>
    <dgm:cxn modelId="{121B0A98-A7B7-43D0-B52C-671EF6EDA447}" srcId="{1E49DE80-BBB7-49C5-AB9F-031C70B6C659}" destId="{9375E674-DB07-40F0-9F62-7CD6766699AB}" srcOrd="13" destOrd="0" parTransId="{5ADB4FE3-7E33-426D-90FF-80E29441C9EB}" sibTransId="{4D6617F2-2890-4A31-8322-2B962D341799}"/>
    <dgm:cxn modelId="{E9A9E2ED-BABE-4479-AB5F-0C48593A182C}" type="presOf" srcId="{AFB47E30-82CD-432B-875A-BF0B563C4164}" destId="{16978D2F-F9BA-4BD7-B280-855E8929FFD5}" srcOrd="0" destOrd="0" presId="urn:microsoft.com/office/officeart/2005/8/layout/process5"/>
    <dgm:cxn modelId="{6C5BDBF5-1B98-49AC-9E70-371A74150203}" type="presOf" srcId="{11B9CFCC-9B72-47F3-BF8E-7C6A53338D3D}" destId="{3F48E874-930D-45FA-84FF-BF6CED6AE5C0}" srcOrd="0" destOrd="0" presId="urn:microsoft.com/office/officeart/2005/8/layout/process5"/>
    <dgm:cxn modelId="{3F15C6DD-2899-446A-8CC7-C65D847AD1B7}" type="presOf" srcId="{2EEDA74E-AA8C-4FB9-B633-F69DF5E6B162}" destId="{D3BB573F-D814-445E-AEA2-4BF9DE9466B9}" srcOrd="0" destOrd="0" presId="urn:microsoft.com/office/officeart/2005/8/layout/process5"/>
    <dgm:cxn modelId="{786026D8-5215-4B2D-B544-D46440C247B2}" type="presOf" srcId="{A6DF0E2C-6B5E-4096-BAC1-159C5D6ED826}" destId="{F84D314A-E2E0-4AC2-9494-3673CA20F28A}" srcOrd="0" destOrd="0" presId="urn:microsoft.com/office/officeart/2005/8/layout/process5"/>
    <dgm:cxn modelId="{563B2311-7EA6-41D0-9044-0AF398895341}" type="presOf" srcId="{A6DF0E2C-6B5E-4096-BAC1-159C5D6ED826}" destId="{05A7F735-E4AC-4B4E-9791-C17DBFED9405}" srcOrd="1" destOrd="0" presId="urn:microsoft.com/office/officeart/2005/8/layout/process5"/>
    <dgm:cxn modelId="{101E9B65-8519-4C8D-B993-3DD7B2B8AA05}" srcId="{1E49DE80-BBB7-49C5-AB9F-031C70B6C659}" destId="{7A53486D-5C9F-4AFD-BC9B-355B898B3977}" srcOrd="6" destOrd="0" parTransId="{83162E5D-35FD-48EC-8D64-A93FA47E9787}" sibTransId="{19FE793A-C1ED-4D8F-AEFC-EDA9B68CA5E3}"/>
    <dgm:cxn modelId="{518C6AD6-8BAF-42B5-B499-D0E74ECF6941}" type="presOf" srcId="{448EF602-F052-4D6E-BC9C-B7082A75BB23}" destId="{9C8B303E-3EFD-4050-8859-C52221AB9077}" srcOrd="0" destOrd="0" presId="urn:microsoft.com/office/officeart/2005/8/layout/process5"/>
    <dgm:cxn modelId="{9C789A72-C61F-4558-913D-0BF0847D99AA}" type="presOf" srcId="{448EF602-F052-4D6E-BC9C-B7082A75BB23}" destId="{60F6DF3B-1249-407F-9402-9FF192EC416C}" srcOrd="1" destOrd="0" presId="urn:microsoft.com/office/officeart/2005/8/layout/process5"/>
    <dgm:cxn modelId="{C6A98780-EB4A-4E85-933F-803B1F97B2D0}" type="presParOf" srcId="{AD220803-7400-46EF-BE7F-FDFF1C744E39}" destId="{FC6866AD-CC99-40F7-98A0-BFB4A1EDE55D}" srcOrd="0" destOrd="0" presId="urn:microsoft.com/office/officeart/2005/8/layout/process5"/>
    <dgm:cxn modelId="{5B812C43-7B09-4359-B948-FA596469CD5E}" type="presParOf" srcId="{AD220803-7400-46EF-BE7F-FDFF1C744E39}" destId="{3F48E874-930D-45FA-84FF-BF6CED6AE5C0}" srcOrd="1" destOrd="0" presId="urn:microsoft.com/office/officeart/2005/8/layout/process5"/>
    <dgm:cxn modelId="{EDFB9343-5ADC-4B97-84A5-8B7D2BF3EE42}" type="presParOf" srcId="{3F48E874-930D-45FA-84FF-BF6CED6AE5C0}" destId="{490CBD55-7806-4BDA-86A3-7758EAFD734B}" srcOrd="0" destOrd="0" presId="urn:microsoft.com/office/officeart/2005/8/layout/process5"/>
    <dgm:cxn modelId="{3362459E-B0F0-4BC9-B5DE-EB7EDBA7944C}" type="presParOf" srcId="{AD220803-7400-46EF-BE7F-FDFF1C744E39}" destId="{6BAAC0FC-FDCA-48DA-AB7B-DD688793E9DA}" srcOrd="2" destOrd="0" presId="urn:microsoft.com/office/officeart/2005/8/layout/process5"/>
    <dgm:cxn modelId="{0D54966C-9E61-4346-A040-DB0D3C564F2B}" type="presParOf" srcId="{AD220803-7400-46EF-BE7F-FDFF1C744E39}" destId="{ACADA706-38AA-473C-95EE-429A2F5B3F90}" srcOrd="3" destOrd="0" presId="urn:microsoft.com/office/officeart/2005/8/layout/process5"/>
    <dgm:cxn modelId="{F3C7A496-16C1-4AB3-BB74-6F9CEE367CB3}" type="presParOf" srcId="{ACADA706-38AA-473C-95EE-429A2F5B3F90}" destId="{0254D422-D49F-4CBD-8725-F997D721069C}" srcOrd="0" destOrd="0" presId="urn:microsoft.com/office/officeart/2005/8/layout/process5"/>
    <dgm:cxn modelId="{D87C0D4B-86D7-4D9D-9047-6CE3053B9BA1}" type="presParOf" srcId="{AD220803-7400-46EF-BE7F-FDFF1C744E39}" destId="{575E9F46-1824-4A81-953D-ACF5249BDF75}" srcOrd="4" destOrd="0" presId="urn:microsoft.com/office/officeart/2005/8/layout/process5"/>
    <dgm:cxn modelId="{AC833FC1-173E-46D6-BFBF-269C0B872578}" type="presParOf" srcId="{AD220803-7400-46EF-BE7F-FDFF1C744E39}" destId="{C3DE4023-81DB-406A-B0FD-0804693499CA}" srcOrd="5" destOrd="0" presId="urn:microsoft.com/office/officeart/2005/8/layout/process5"/>
    <dgm:cxn modelId="{9DE67A57-B83B-4F11-BA29-5A589772EECD}" type="presParOf" srcId="{C3DE4023-81DB-406A-B0FD-0804693499CA}" destId="{0DA4BE53-0522-4CC8-9098-9E164F9B81BD}" srcOrd="0" destOrd="0" presId="urn:microsoft.com/office/officeart/2005/8/layout/process5"/>
    <dgm:cxn modelId="{AF0C3B5C-A7B1-4D0B-8B41-DAE75F9DFF15}" type="presParOf" srcId="{AD220803-7400-46EF-BE7F-FDFF1C744E39}" destId="{A68721BA-2B77-48A0-8A46-ECD84051A612}" srcOrd="6" destOrd="0" presId="urn:microsoft.com/office/officeart/2005/8/layout/process5"/>
    <dgm:cxn modelId="{C008A34D-72B7-43A9-96C5-B4C1C8477FCB}" type="presParOf" srcId="{AD220803-7400-46EF-BE7F-FDFF1C744E39}" destId="{52BE210E-92DD-4DAC-A19F-82CFD29AA817}" srcOrd="7" destOrd="0" presId="urn:microsoft.com/office/officeart/2005/8/layout/process5"/>
    <dgm:cxn modelId="{33B056F0-8C79-4737-BB23-4B7F463CAE5C}" type="presParOf" srcId="{52BE210E-92DD-4DAC-A19F-82CFD29AA817}" destId="{E8CB58AA-8869-4AFA-A0C0-0BC430D5C1AF}" srcOrd="0" destOrd="0" presId="urn:microsoft.com/office/officeart/2005/8/layout/process5"/>
    <dgm:cxn modelId="{E871D9B5-4967-4877-93A8-FB9CB388E1DE}" type="presParOf" srcId="{AD220803-7400-46EF-BE7F-FDFF1C744E39}" destId="{64017C47-E47E-4DF8-BBEF-D1BA3875EEFA}" srcOrd="8" destOrd="0" presId="urn:microsoft.com/office/officeart/2005/8/layout/process5"/>
    <dgm:cxn modelId="{81E709E5-5BF5-4445-AF6A-97B1E9E8582F}" type="presParOf" srcId="{AD220803-7400-46EF-BE7F-FDFF1C744E39}" destId="{D9CEB0D8-F33D-4919-8CD5-4FDADA8BFD73}" srcOrd="9" destOrd="0" presId="urn:microsoft.com/office/officeart/2005/8/layout/process5"/>
    <dgm:cxn modelId="{167F7DE0-C4EF-4AFE-95BC-1FE7E7B46F70}" type="presParOf" srcId="{D9CEB0D8-F33D-4919-8CD5-4FDADA8BFD73}" destId="{88843E6D-381B-4E09-9B60-08AF26A1A41F}" srcOrd="0" destOrd="0" presId="urn:microsoft.com/office/officeart/2005/8/layout/process5"/>
    <dgm:cxn modelId="{56B8C360-BB10-4EC3-986A-347C11DAD091}" type="presParOf" srcId="{AD220803-7400-46EF-BE7F-FDFF1C744E39}" destId="{9203D796-D64F-4235-B631-698FDC401886}" srcOrd="10" destOrd="0" presId="urn:microsoft.com/office/officeart/2005/8/layout/process5"/>
    <dgm:cxn modelId="{6AFF6C14-4C54-4A06-BB8D-01C310908606}" type="presParOf" srcId="{AD220803-7400-46EF-BE7F-FDFF1C744E39}" destId="{AE07EC9C-B158-4D94-8209-C67697FB57EB}" srcOrd="11" destOrd="0" presId="urn:microsoft.com/office/officeart/2005/8/layout/process5"/>
    <dgm:cxn modelId="{873C6183-F5B2-4F56-8553-DE9497C7B694}" type="presParOf" srcId="{AE07EC9C-B158-4D94-8209-C67697FB57EB}" destId="{93B1C8F6-D9A2-4E4B-A133-7B249445858E}" srcOrd="0" destOrd="0" presId="urn:microsoft.com/office/officeart/2005/8/layout/process5"/>
    <dgm:cxn modelId="{C60B6CDA-CA59-41BE-BA13-34D13A907791}" type="presParOf" srcId="{AD220803-7400-46EF-BE7F-FDFF1C744E39}" destId="{8BB0EE2D-A43D-4EFB-895D-38A27D49BD04}" srcOrd="12" destOrd="0" presId="urn:microsoft.com/office/officeart/2005/8/layout/process5"/>
    <dgm:cxn modelId="{3BB83D09-BD3E-4020-BD3E-8C2D207CB027}" type="presParOf" srcId="{AD220803-7400-46EF-BE7F-FDFF1C744E39}" destId="{3A7BB1A1-626B-4358-9DFC-AB53CBD0F527}" srcOrd="13" destOrd="0" presId="urn:microsoft.com/office/officeart/2005/8/layout/process5"/>
    <dgm:cxn modelId="{8789C40E-F138-4424-88A5-F12450D03CFC}" type="presParOf" srcId="{3A7BB1A1-626B-4358-9DFC-AB53CBD0F527}" destId="{CE0702F6-9D4C-48D9-8F4B-9C773E9DADAB}" srcOrd="0" destOrd="0" presId="urn:microsoft.com/office/officeart/2005/8/layout/process5"/>
    <dgm:cxn modelId="{0B5BD3A3-54CF-40E5-AB4D-7719A4474BE2}" type="presParOf" srcId="{AD220803-7400-46EF-BE7F-FDFF1C744E39}" destId="{A10AA479-1E88-4D29-B5FC-DAA2A08FDF80}" srcOrd="14" destOrd="0" presId="urn:microsoft.com/office/officeart/2005/8/layout/process5"/>
    <dgm:cxn modelId="{4AE24DD8-D31A-47ED-8763-38269FC59C87}" type="presParOf" srcId="{AD220803-7400-46EF-BE7F-FDFF1C744E39}" destId="{9C8B303E-3EFD-4050-8859-C52221AB9077}" srcOrd="15" destOrd="0" presId="urn:microsoft.com/office/officeart/2005/8/layout/process5"/>
    <dgm:cxn modelId="{A0F02EB3-D028-406E-966D-156929E66DFB}" type="presParOf" srcId="{9C8B303E-3EFD-4050-8859-C52221AB9077}" destId="{60F6DF3B-1249-407F-9402-9FF192EC416C}" srcOrd="0" destOrd="0" presId="urn:microsoft.com/office/officeart/2005/8/layout/process5"/>
    <dgm:cxn modelId="{DB589840-3CE0-4DA8-A42A-13C2A01A354C}" type="presParOf" srcId="{AD220803-7400-46EF-BE7F-FDFF1C744E39}" destId="{16978D2F-F9BA-4BD7-B280-855E8929FFD5}" srcOrd="16" destOrd="0" presId="urn:microsoft.com/office/officeart/2005/8/layout/process5"/>
    <dgm:cxn modelId="{B315AAF3-388A-4679-9A52-F93763D94460}" type="presParOf" srcId="{AD220803-7400-46EF-BE7F-FDFF1C744E39}" destId="{D3BB573F-D814-445E-AEA2-4BF9DE9466B9}" srcOrd="17" destOrd="0" presId="urn:microsoft.com/office/officeart/2005/8/layout/process5"/>
    <dgm:cxn modelId="{0A8A5A77-1ED8-4810-9CD7-EDC87EC19432}" type="presParOf" srcId="{D3BB573F-D814-445E-AEA2-4BF9DE9466B9}" destId="{E25B7FF7-649B-4F9D-B0EC-B361AF85B08C}" srcOrd="0" destOrd="0" presId="urn:microsoft.com/office/officeart/2005/8/layout/process5"/>
    <dgm:cxn modelId="{E70FBA14-3C65-4BAC-9CA8-8D7D3A53C335}" type="presParOf" srcId="{AD220803-7400-46EF-BE7F-FDFF1C744E39}" destId="{7D7A6C30-52EE-43F6-B27F-2A4D8B119951}" srcOrd="18" destOrd="0" presId="urn:microsoft.com/office/officeart/2005/8/layout/process5"/>
    <dgm:cxn modelId="{6151C02D-F593-4DDF-920A-CA00CD0EB43D}" type="presParOf" srcId="{AD220803-7400-46EF-BE7F-FDFF1C744E39}" destId="{75F50EE9-7DA2-4573-BB56-2EB75FB404CF}" srcOrd="19" destOrd="0" presId="urn:microsoft.com/office/officeart/2005/8/layout/process5"/>
    <dgm:cxn modelId="{A8534D3C-15A3-4524-8F69-306478EE9D84}" type="presParOf" srcId="{75F50EE9-7DA2-4573-BB56-2EB75FB404CF}" destId="{01BEB1F6-F05D-440C-AB5A-ED94007F81D4}" srcOrd="0" destOrd="0" presId="urn:microsoft.com/office/officeart/2005/8/layout/process5"/>
    <dgm:cxn modelId="{55846DA5-7500-4885-BD02-9461CAE9347B}" type="presParOf" srcId="{AD220803-7400-46EF-BE7F-FDFF1C744E39}" destId="{2FBC14A3-E92C-48F5-9827-85ACE43D4D86}" srcOrd="20" destOrd="0" presId="urn:microsoft.com/office/officeart/2005/8/layout/process5"/>
    <dgm:cxn modelId="{C761A893-1AD9-4757-9B00-7015AC69FF75}" type="presParOf" srcId="{AD220803-7400-46EF-BE7F-FDFF1C744E39}" destId="{F84D314A-E2E0-4AC2-9494-3673CA20F28A}" srcOrd="21" destOrd="0" presId="urn:microsoft.com/office/officeart/2005/8/layout/process5"/>
    <dgm:cxn modelId="{067313F2-D3B9-4AB4-86D7-FBCE4B64D6EB}" type="presParOf" srcId="{F84D314A-E2E0-4AC2-9494-3673CA20F28A}" destId="{05A7F735-E4AC-4B4E-9791-C17DBFED9405}" srcOrd="0" destOrd="0" presId="urn:microsoft.com/office/officeart/2005/8/layout/process5"/>
    <dgm:cxn modelId="{378C1304-1EB3-4CD9-9C55-FA54BD7B81B3}" type="presParOf" srcId="{AD220803-7400-46EF-BE7F-FDFF1C744E39}" destId="{36848730-3F70-4A7A-A67F-3C73CD2DFDA0}" srcOrd="22" destOrd="0" presId="urn:microsoft.com/office/officeart/2005/8/layout/process5"/>
    <dgm:cxn modelId="{687D785D-5162-436F-B99C-765725329554}" type="presParOf" srcId="{AD220803-7400-46EF-BE7F-FDFF1C744E39}" destId="{03900433-739E-41F8-B1FC-5E5231BBCDD9}" srcOrd="23" destOrd="0" presId="urn:microsoft.com/office/officeart/2005/8/layout/process5"/>
    <dgm:cxn modelId="{8AB7EBD8-21A8-4789-9AD8-C998A2CD6E1C}" type="presParOf" srcId="{03900433-739E-41F8-B1FC-5E5231BBCDD9}" destId="{00A1C4C8-CA22-4FE9-990B-8705044A7400}" srcOrd="0" destOrd="0" presId="urn:microsoft.com/office/officeart/2005/8/layout/process5"/>
    <dgm:cxn modelId="{3D3C1169-AFB3-404F-8ABE-B1B209B1440E}" type="presParOf" srcId="{AD220803-7400-46EF-BE7F-FDFF1C744E39}" destId="{0BBE732F-8492-4ED8-B401-7CEDF529E92D}" srcOrd="24" destOrd="0" presId="urn:microsoft.com/office/officeart/2005/8/layout/process5"/>
    <dgm:cxn modelId="{0EFFC276-A919-466C-81D2-602DCDF9A640}" type="presParOf" srcId="{AD220803-7400-46EF-BE7F-FDFF1C744E39}" destId="{391BCA9F-BAE7-45E6-B7F3-1EF4A98F0A29}" srcOrd="25" destOrd="0" presId="urn:microsoft.com/office/officeart/2005/8/layout/process5"/>
    <dgm:cxn modelId="{1A803469-2EBF-4AF0-8827-EC8F59DA7330}" type="presParOf" srcId="{391BCA9F-BAE7-45E6-B7F3-1EF4A98F0A29}" destId="{68042B7B-191E-4241-8497-CF984B40FC27}" srcOrd="0" destOrd="0" presId="urn:microsoft.com/office/officeart/2005/8/layout/process5"/>
    <dgm:cxn modelId="{5C342AAB-5874-4D1C-ACF9-D6D5F01F14C0}" type="presParOf" srcId="{AD220803-7400-46EF-BE7F-FDFF1C744E39}" destId="{F1024268-3955-4832-8DC5-8585EC03F0AB}" srcOrd="2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E278F-411D-4F21-A219-0D0BA1FF1296}">
      <dsp:nvSpPr>
        <dsp:cNvPr id="0" name=""/>
        <dsp:cNvSpPr/>
      </dsp:nvSpPr>
      <dsp:spPr>
        <a:xfrm>
          <a:off x="0" y="0"/>
          <a:ext cx="3965384" cy="97536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solidFill>
                <a:schemeClr val="tx1"/>
              </a:solidFill>
              <a:latin typeface="思源黑體 TW Regular" panose="020B0500000000000000" pitchFamily="34" charset="-120"/>
              <a:ea typeface="思源黑體 TW Regular" panose="020B0500000000000000" pitchFamily="34" charset="-120"/>
            </a:rPr>
            <a:t>重要日程</a:t>
          </a:r>
          <a:endParaRPr lang="zh-TW" altLang="en-US" sz="3200" kern="1200" dirty="0">
            <a:solidFill>
              <a:schemeClr val="tx1"/>
            </a:solidFill>
            <a:latin typeface="思源黑體 TW Regular" panose="020B0500000000000000" pitchFamily="34" charset="-120"/>
            <a:ea typeface="思源黑體 TW Regular" panose="020B0500000000000000" pitchFamily="34" charset="-120"/>
          </a:endParaRPr>
        </a:p>
      </dsp:txBody>
      <dsp:txXfrm>
        <a:off x="28567" y="28567"/>
        <a:ext cx="2798778" cy="918226"/>
      </dsp:txXfrm>
    </dsp:sp>
    <dsp:sp modelId="{704A7700-EC04-4FBD-951F-F76F63FBEE13}">
      <dsp:nvSpPr>
        <dsp:cNvPr id="0" name=""/>
        <dsp:cNvSpPr/>
      </dsp:nvSpPr>
      <dsp:spPr>
        <a:xfrm>
          <a:off x="296116" y="1110826"/>
          <a:ext cx="3965384" cy="975360"/>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solidFill>
                <a:schemeClr val="tx1"/>
              </a:solidFill>
              <a:latin typeface="思源黑體 TW Regular" panose="020B0500000000000000" pitchFamily="34" charset="-120"/>
              <a:ea typeface="思源黑體 TW Regular" panose="020B0500000000000000" pitchFamily="34" charset="-120"/>
            </a:rPr>
            <a:t>報名</a:t>
          </a:r>
          <a:endParaRPr lang="zh-TW" altLang="en-US" sz="3200" kern="1200" dirty="0">
            <a:solidFill>
              <a:schemeClr val="tx1"/>
            </a:solidFill>
            <a:latin typeface="思源黑體 TW Regular" panose="020B0500000000000000" pitchFamily="34" charset="-120"/>
            <a:ea typeface="思源黑體 TW Regular" panose="020B0500000000000000" pitchFamily="34" charset="-120"/>
          </a:endParaRPr>
        </a:p>
      </dsp:txBody>
      <dsp:txXfrm>
        <a:off x="324683" y="1139393"/>
        <a:ext cx="2978150" cy="918226"/>
      </dsp:txXfrm>
    </dsp:sp>
    <dsp:sp modelId="{B3C97A67-4FE3-4ADB-9C32-BA5456C9E1B7}">
      <dsp:nvSpPr>
        <dsp:cNvPr id="0" name=""/>
        <dsp:cNvSpPr/>
      </dsp:nvSpPr>
      <dsp:spPr>
        <a:xfrm>
          <a:off x="592232" y="2221653"/>
          <a:ext cx="3965384" cy="975360"/>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solidFill>
                <a:schemeClr val="tx1"/>
              </a:solidFill>
              <a:latin typeface="思源黑體 TW Regular" panose="020B0500000000000000" pitchFamily="34" charset="-120"/>
              <a:ea typeface="思源黑體 TW Regular" panose="020B0500000000000000" pitchFamily="34" charset="-120"/>
            </a:rPr>
            <a:t>晤談作業</a:t>
          </a:r>
          <a:endParaRPr lang="zh-TW" altLang="en-US" sz="3200" kern="1200" dirty="0">
            <a:solidFill>
              <a:schemeClr val="tx1"/>
            </a:solidFill>
            <a:latin typeface="思源黑體 TW Regular" panose="020B0500000000000000" pitchFamily="34" charset="-120"/>
            <a:ea typeface="思源黑體 TW Regular" panose="020B0500000000000000" pitchFamily="34" charset="-120"/>
          </a:endParaRPr>
        </a:p>
      </dsp:txBody>
      <dsp:txXfrm>
        <a:off x="620799" y="2250220"/>
        <a:ext cx="2978150" cy="918226"/>
      </dsp:txXfrm>
    </dsp:sp>
    <dsp:sp modelId="{1B3AAC42-8D2E-4885-9FEE-B1A5EF64F436}">
      <dsp:nvSpPr>
        <dsp:cNvPr id="0" name=""/>
        <dsp:cNvSpPr/>
      </dsp:nvSpPr>
      <dsp:spPr>
        <a:xfrm>
          <a:off x="888349" y="3332480"/>
          <a:ext cx="3965384" cy="975360"/>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solidFill>
                <a:schemeClr val="tx1"/>
              </a:solidFill>
              <a:latin typeface="思源黑體 TW Regular" panose="020B0500000000000000" pitchFamily="34" charset="-120"/>
              <a:ea typeface="思源黑體 TW Regular" panose="020B0500000000000000" pitchFamily="34" charset="-120"/>
            </a:rPr>
            <a:t>安置結果公告</a:t>
          </a:r>
          <a:endParaRPr lang="zh-TW" altLang="en-US" sz="3200" kern="1200" dirty="0">
            <a:solidFill>
              <a:schemeClr val="tx1"/>
            </a:solidFill>
            <a:latin typeface="思源黑體 TW Regular" panose="020B0500000000000000" pitchFamily="34" charset="-120"/>
            <a:ea typeface="思源黑體 TW Regular" panose="020B0500000000000000" pitchFamily="34" charset="-120"/>
          </a:endParaRPr>
        </a:p>
      </dsp:txBody>
      <dsp:txXfrm>
        <a:off x="916916" y="3361047"/>
        <a:ext cx="2978150" cy="918226"/>
      </dsp:txXfrm>
    </dsp:sp>
    <dsp:sp modelId="{D41D9DEC-C46B-4077-8733-A612B49E54D6}">
      <dsp:nvSpPr>
        <dsp:cNvPr id="0" name=""/>
        <dsp:cNvSpPr/>
      </dsp:nvSpPr>
      <dsp:spPr>
        <a:xfrm>
          <a:off x="1184465" y="4443306"/>
          <a:ext cx="3965384" cy="97536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solidFill>
                <a:schemeClr val="tx1"/>
              </a:solidFill>
              <a:latin typeface="思源黑體 TW Regular" panose="020B0500000000000000" pitchFamily="34" charset="-120"/>
              <a:ea typeface="思源黑體 TW Regular" panose="020B0500000000000000" pitchFamily="34" charset="-120"/>
            </a:rPr>
            <a:t>報到</a:t>
          </a:r>
          <a:endParaRPr lang="zh-TW" altLang="en-US" sz="3200" kern="1200" dirty="0">
            <a:solidFill>
              <a:schemeClr val="tx1"/>
            </a:solidFill>
            <a:latin typeface="思源黑體 TW Regular" panose="020B0500000000000000" pitchFamily="34" charset="-120"/>
            <a:ea typeface="思源黑體 TW Regular" panose="020B0500000000000000" pitchFamily="34" charset="-120"/>
          </a:endParaRPr>
        </a:p>
      </dsp:txBody>
      <dsp:txXfrm>
        <a:off x="1213032" y="4471873"/>
        <a:ext cx="2978150" cy="918226"/>
      </dsp:txXfrm>
    </dsp:sp>
    <dsp:sp modelId="{036884BB-4D75-4C40-BE88-4E38FFD73C64}">
      <dsp:nvSpPr>
        <dsp:cNvPr id="0" name=""/>
        <dsp:cNvSpPr/>
      </dsp:nvSpPr>
      <dsp:spPr>
        <a:xfrm>
          <a:off x="3331400" y="712554"/>
          <a:ext cx="633984" cy="63398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zh-TW" altLang="en-US" sz="2800" kern="1200"/>
        </a:p>
      </dsp:txBody>
      <dsp:txXfrm>
        <a:off x="3474046" y="712554"/>
        <a:ext cx="348692" cy="477073"/>
      </dsp:txXfrm>
    </dsp:sp>
    <dsp:sp modelId="{D8F44763-D0CD-4E62-9D34-A1F095D00F7C}">
      <dsp:nvSpPr>
        <dsp:cNvPr id="0" name=""/>
        <dsp:cNvSpPr/>
      </dsp:nvSpPr>
      <dsp:spPr>
        <a:xfrm>
          <a:off x="3627516" y="1823381"/>
          <a:ext cx="633984" cy="633984"/>
        </a:xfrm>
        <a:prstGeom prst="downArrow">
          <a:avLst>
            <a:gd name="adj1" fmla="val 55000"/>
            <a:gd name="adj2" fmla="val 45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zh-TW" altLang="en-US" sz="2800" kern="1200"/>
        </a:p>
      </dsp:txBody>
      <dsp:txXfrm>
        <a:off x="3770162" y="1823381"/>
        <a:ext cx="348692" cy="477073"/>
      </dsp:txXfrm>
    </dsp:sp>
    <dsp:sp modelId="{397D6CD0-66A7-4681-9290-02F6B7F675B6}">
      <dsp:nvSpPr>
        <dsp:cNvPr id="0" name=""/>
        <dsp:cNvSpPr/>
      </dsp:nvSpPr>
      <dsp:spPr>
        <a:xfrm>
          <a:off x="3923633" y="2917952"/>
          <a:ext cx="633984" cy="633984"/>
        </a:xfrm>
        <a:prstGeom prst="downArrow">
          <a:avLst>
            <a:gd name="adj1" fmla="val 55000"/>
            <a:gd name="adj2" fmla="val 45000"/>
          </a:avLst>
        </a:prstGeom>
        <a:solidFill>
          <a:schemeClr val="accent5">
            <a:tint val="40000"/>
            <a:alpha val="90000"/>
            <a:hueOff val="-4927837"/>
            <a:satOff val="-8544"/>
            <a:lumOff val="-85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zh-TW" altLang="en-US" sz="2800" kern="1200"/>
        </a:p>
      </dsp:txBody>
      <dsp:txXfrm>
        <a:off x="4066279" y="2917952"/>
        <a:ext cx="348692" cy="477073"/>
      </dsp:txXfrm>
    </dsp:sp>
    <dsp:sp modelId="{3C5E0783-2A4D-457C-AF7C-FB5DC683A1D9}">
      <dsp:nvSpPr>
        <dsp:cNvPr id="0" name=""/>
        <dsp:cNvSpPr/>
      </dsp:nvSpPr>
      <dsp:spPr>
        <a:xfrm>
          <a:off x="4219749" y="4039616"/>
          <a:ext cx="633984" cy="633984"/>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zh-TW" altLang="en-US" sz="2800" kern="1200"/>
        </a:p>
      </dsp:txBody>
      <dsp:txXfrm>
        <a:off x="4362395" y="4039616"/>
        <a:ext cx="348692" cy="477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DCAF7-260C-4C72-9C7C-6307099ADEBF}">
      <dsp:nvSpPr>
        <dsp:cNvPr id="0" name=""/>
        <dsp:cNvSpPr/>
      </dsp:nvSpPr>
      <dsp:spPr>
        <a:xfrm>
          <a:off x="0" y="0"/>
          <a:ext cx="4119880" cy="11921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solidFill>
                <a:schemeClr val="tx1"/>
              </a:solidFill>
              <a:latin typeface="思源黑體 TW Regular" panose="020B0500000000000000" pitchFamily="34" charset="-120"/>
              <a:ea typeface="思源黑體 TW Regular" panose="020B0500000000000000" pitchFamily="34" charset="-120"/>
            </a:rPr>
            <a:t>放棄安置結果</a:t>
          </a:r>
          <a:endParaRPr lang="zh-TW" altLang="en-US" sz="3200" kern="1200" dirty="0">
            <a:solidFill>
              <a:schemeClr val="tx1"/>
            </a:solidFill>
            <a:latin typeface="思源黑體 TW Regular" panose="020B0500000000000000" pitchFamily="34" charset="-120"/>
            <a:ea typeface="思源黑體 TW Regular" panose="020B0500000000000000" pitchFamily="34" charset="-120"/>
          </a:endParaRPr>
        </a:p>
      </dsp:txBody>
      <dsp:txXfrm>
        <a:off x="34916" y="34916"/>
        <a:ext cx="2732770" cy="1122274"/>
      </dsp:txXfrm>
    </dsp:sp>
    <dsp:sp modelId="{3031109C-5679-4DBB-8478-916DBF0D3E5E}">
      <dsp:nvSpPr>
        <dsp:cNvPr id="0" name=""/>
        <dsp:cNvSpPr/>
      </dsp:nvSpPr>
      <dsp:spPr>
        <a:xfrm>
          <a:off x="345039" y="1408853"/>
          <a:ext cx="4119880" cy="1192106"/>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solidFill>
                <a:schemeClr val="tx1"/>
              </a:solidFill>
              <a:latin typeface="思源黑體 TW Regular" panose="020B0500000000000000" pitchFamily="34" charset="-120"/>
              <a:ea typeface="思源黑體 TW Regular" panose="020B0500000000000000" pitchFamily="34" charset="-120"/>
            </a:rPr>
            <a:t>餘額安置</a:t>
          </a:r>
          <a:endParaRPr lang="zh-TW" altLang="en-US" sz="3200" kern="1200" dirty="0">
            <a:solidFill>
              <a:schemeClr val="tx1"/>
            </a:solidFill>
            <a:latin typeface="思源黑體 TW Regular" panose="020B0500000000000000" pitchFamily="34" charset="-120"/>
            <a:ea typeface="思源黑體 TW Regular" panose="020B0500000000000000" pitchFamily="34" charset="-120"/>
          </a:endParaRPr>
        </a:p>
      </dsp:txBody>
      <dsp:txXfrm>
        <a:off x="379955" y="1443769"/>
        <a:ext cx="2930138" cy="1122274"/>
      </dsp:txXfrm>
    </dsp:sp>
    <dsp:sp modelId="{ED749826-18B0-4FD8-9853-7E04261EB6C7}">
      <dsp:nvSpPr>
        <dsp:cNvPr id="0" name=""/>
        <dsp:cNvSpPr/>
      </dsp:nvSpPr>
      <dsp:spPr>
        <a:xfrm>
          <a:off x="684930" y="2817706"/>
          <a:ext cx="4119880" cy="1192106"/>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solidFill>
                <a:schemeClr val="tx1"/>
              </a:solidFill>
              <a:latin typeface="思源黑體 TW Regular" panose="020B0500000000000000" pitchFamily="34" charset="-120"/>
              <a:ea typeface="思源黑體 TW Regular" panose="020B0500000000000000" pitchFamily="34" charset="-120"/>
            </a:rPr>
            <a:t>注意事項</a:t>
          </a:r>
          <a:endParaRPr lang="zh-TW" altLang="en-US" sz="3200" kern="1200" dirty="0">
            <a:solidFill>
              <a:schemeClr val="tx1"/>
            </a:solidFill>
            <a:latin typeface="思源黑體 TW Regular" panose="020B0500000000000000" pitchFamily="34" charset="-120"/>
            <a:ea typeface="思源黑體 TW Regular" panose="020B0500000000000000" pitchFamily="34" charset="-120"/>
          </a:endParaRPr>
        </a:p>
      </dsp:txBody>
      <dsp:txXfrm>
        <a:off x="719846" y="2852622"/>
        <a:ext cx="2935288" cy="1122274"/>
      </dsp:txXfrm>
    </dsp:sp>
    <dsp:sp modelId="{6591A9DF-FFF1-4F96-9DAD-E98E909381A1}">
      <dsp:nvSpPr>
        <dsp:cNvPr id="0" name=""/>
        <dsp:cNvSpPr/>
      </dsp:nvSpPr>
      <dsp:spPr>
        <a:xfrm>
          <a:off x="1029969" y="4226560"/>
          <a:ext cx="4119880" cy="119210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思源黑體 TW Regular" panose="020B0500000000000000" pitchFamily="34" charset="-120"/>
              <a:ea typeface="思源黑體 TW Regular" panose="020B0500000000000000" pitchFamily="34" charset="-120"/>
            </a:rPr>
            <a:t>嘉義區高級中等學校簡章安置作業分享</a:t>
          </a:r>
          <a:endParaRPr lang="zh-TW" altLang="en-US" sz="2400" kern="1200" dirty="0">
            <a:solidFill>
              <a:schemeClr val="bg1"/>
            </a:solidFill>
            <a:latin typeface="思源黑體 TW Regular" panose="020B0500000000000000" pitchFamily="34" charset="-120"/>
            <a:ea typeface="思源黑體 TW Regular" panose="020B0500000000000000" pitchFamily="34" charset="-120"/>
          </a:endParaRPr>
        </a:p>
      </dsp:txBody>
      <dsp:txXfrm>
        <a:off x="1064885" y="4261476"/>
        <a:ext cx="2930138" cy="1122274"/>
      </dsp:txXfrm>
    </dsp:sp>
    <dsp:sp modelId="{77D2193B-F385-4062-8C3B-1CF5FC477396}">
      <dsp:nvSpPr>
        <dsp:cNvPr id="0" name=""/>
        <dsp:cNvSpPr/>
      </dsp:nvSpPr>
      <dsp:spPr>
        <a:xfrm>
          <a:off x="3345010" y="913045"/>
          <a:ext cx="774869" cy="77486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zh-TW" altLang="en-US" sz="3500" kern="1200"/>
        </a:p>
      </dsp:txBody>
      <dsp:txXfrm>
        <a:off x="3519356" y="913045"/>
        <a:ext cx="426177" cy="583089"/>
      </dsp:txXfrm>
    </dsp:sp>
    <dsp:sp modelId="{6F886824-0082-4F19-B753-BCC3DD1CF4EB}">
      <dsp:nvSpPr>
        <dsp:cNvPr id="0" name=""/>
        <dsp:cNvSpPr/>
      </dsp:nvSpPr>
      <dsp:spPr>
        <a:xfrm>
          <a:off x="3690050" y="2321898"/>
          <a:ext cx="774869" cy="774869"/>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zh-TW" altLang="en-US" sz="3500" kern="1200"/>
        </a:p>
      </dsp:txBody>
      <dsp:txXfrm>
        <a:off x="3864396" y="2321898"/>
        <a:ext cx="426177" cy="583089"/>
      </dsp:txXfrm>
    </dsp:sp>
    <dsp:sp modelId="{96DA9B0F-5E1F-481D-B9FC-80255627D8E4}">
      <dsp:nvSpPr>
        <dsp:cNvPr id="0" name=""/>
        <dsp:cNvSpPr/>
      </dsp:nvSpPr>
      <dsp:spPr>
        <a:xfrm>
          <a:off x="4029940" y="3730752"/>
          <a:ext cx="774869" cy="774869"/>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zh-TW" altLang="en-US" sz="3500" kern="1200"/>
        </a:p>
      </dsp:txBody>
      <dsp:txXfrm>
        <a:off x="4204286" y="3730752"/>
        <a:ext cx="426177" cy="583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866AD-CC99-40F7-98A0-BFB4A1EDE55D}">
      <dsp:nvSpPr>
        <dsp:cNvPr id="0" name=""/>
        <dsp:cNvSpPr/>
      </dsp:nvSpPr>
      <dsp:spPr>
        <a:xfrm>
          <a:off x="79833" y="301185"/>
          <a:ext cx="1728149" cy="1036889"/>
        </a:xfrm>
        <a:prstGeom prst="roundRect">
          <a:avLst>
            <a:gd name="adj" fmla="val 10000"/>
          </a:avLst>
        </a:prstGeom>
        <a:solidFill>
          <a:srgbClr val="CC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1.</a:t>
          </a:r>
          <a:r>
            <a:rPr lang="zh-TW" altLang="zh-TW" sz="1600" kern="1200" dirty="0" smtClean="0">
              <a:solidFill>
                <a:srgbClr val="FF0000"/>
              </a:solidFill>
              <a:latin typeface="思源黑體 TW Regular" panose="020B0500000000000000" pitchFamily="34" charset="-120"/>
              <a:ea typeface="思源黑體 TW Regular" panose="020B0500000000000000" pitchFamily="34" charset="-120"/>
            </a:rPr>
            <a:t>簡章公告</a:t>
          </a:r>
          <a:endParaRPr lang="zh-TW" altLang="en-US" sz="1600" kern="1200" dirty="0">
            <a:solidFill>
              <a:srgbClr val="FF0000"/>
            </a:solidFill>
            <a:latin typeface="思源黑體 TW Regular" panose="020B0500000000000000" pitchFamily="34" charset="-120"/>
            <a:ea typeface="思源黑體 TW Regular" panose="020B0500000000000000" pitchFamily="34" charset="-120"/>
          </a:endParaRPr>
        </a:p>
      </dsp:txBody>
      <dsp:txXfrm>
        <a:off x="110202" y="331554"/>
        <a:ext cx="1667411" cy="976151"/>
      </dsp:txXfrm>
    </dsp:sp>
    <dsp:sp modelId="{3F48E874-930D-45FA-84FF-BF6CED6AE5C0}">
      <dsp:nvSpPr>
        <dsp:cNvPr id="0" name=""/>
        <dsp:cNvSpPr/>
      </dsp:nvSpPr>
      <dsp:spPr>
        <a:xfrm rot="1226">
          <a:off x="1780752" y="600116"/>
          <a:ext cx="462727" cy="428581"/>
        </a:xfrm>
        <a:prstGeom prst="rightArrow">
          <a:avLst>
            <a:gd name="adj1" fmla="val 60000"/>
            <a:gd name="adj2" fmla="val 50000"/>
          </a:avLst>
        </a:prstGeom>
        <a:solidFill>
          <a:schemeClr val="accent6">
            <a:lumMod val="75000"/>
          </a:schemeClr>
        </a:solidFill>
        <a:ln w="57150">
          <a:solidFill>
            <a:schemeClr val="bg1">
              <a:lumMod val="6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rgbClr val="FF0000"/>
            </a:solidFill>
          </a:endParaRPr>
        </a:p>
      </dsp:txBody>
      <dsp:txXfrm>
        <a:off x="1780752" y="685809"/>
        <a:ext cx="334153" cy="257149"/>
      </dsp:txXfrm>
    </dsp:sp>
    <dsp:sp modelId="{6BAAC0FC-FDCA-48DA-AB7B-DD688793E9DA}">
      <dsp:nvSpPr>
        <dsp:cNvPr id="0" name=""/>
        <dsp:cNvSpPr/>
      </dsp:nvSpPr>
      <dsp:spPr>
        <a:xfrm>
          <a:off x="2288149" y="315069"/>
          <a:ext cx="1728149" cy="1036889"/>
        </a:xfrm>
        <a:prstGeom prst="roundRect">
          <a:avLst>
            <a:gd name="adj" fmla="val 10000"/>
          </a:avLst>
        </a:prstGeom>
        <a:solidFill>
          <a:srgbClr val="CC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2.</a:t>
          </a:r>
          <a:r>
            <a:rPr lang="zh-TW" sz="1600" kern="1200" dirty="0" smtClean="0">
              <a:solidFill>
                <a:srgbClr val="FF0000"/>
              </a:solidFill>
              <a:latin typeface="思源黑體 TW Regular" panose="020B0500000000000000" pitchFamily="34" charset="-120"/>
              <a:ea typeface="思源黑體 TW Regular" panose="020B0500000000000000" pitchFamily="34" charset="-120"/>
            </a:rPr>
            <a:t>公告開缺名額</a:t>
          </a:r>
          <a:endParaRPr lang="zh-TW" altLang="en-US" sz="1600" kern="1200" dirty="0">
            <a:solidFill>
              <a:srgbClr val="FF0000"/>
            </a:solidFill>
            <a:latin typeface="思源黑體 TW Regular" panose="020B0500000000000000" pitchFamily="34" charset="-120"/>
            <a:ea typeface="思源黑體 TW Regular" panose="020B0500000000000000" pitchFamily="34" charset="-120"/>
          </a:endParaRPr>
        </a:p>
      </dsp:txBody>
      <dsp:txXfrm>
        <a:off x="2318518" y="345438"/>
        <a:ext cx="1667411" cy="976151"/>
      </dsp:txXfrm>
    </dsp:sp>
    <dsp:sp modelId="{ACADA706-38AA-473C-95EE-429A2F5B3F90}">
      <dsp:nvSpPr>
        <dsp:cNvPr id="0" name=""/>
        <dsp:cNvSpPr/>
      </dsp:nvSpPr>
      <dsp:spPr>
        <a:xfrm rot="21578334">
          <a:off x="3934804" y="593314"/>
          <a:ext cx="509790" cy="428581"/>
        </a:xfrm>
        <a:prstGeom prst="rightArrow">
          <a:avLst>
            <a:gd name="adj1" fmla="val 60000"/>
            <a:gd name="adj2" fmla="val 50000"/>
          </a:avLst>
        </a:prstGeom>
        <a:solidFill>
          <a:schemeClr val="accent6">
            <a:lumMod val="75000"/>
          </a:schemeClr>
        </a:solidFill>
        <a:ln w="57150">
          <a:solidFill>
            <a:schemeClr val="bg1">
              <a:lumMod val="6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rgbClr val="FF0000"/>
            </a:solidFill>
          </a:endParaRPr>
        </a:p>
      </dsp:txBody>
      <dsp:txXfrm>
        <a:off x="3934805" y="679435"/>
        <a:ext cx="381216" cy="257149"/>
      </dsp:txXfrm>
    </dsp:sp>
    <dsp:sp modelId="{575E9F46-1824-4A81-953D-ACF5249BDF75}">
      <dsp:nvSpPr>
        <dsp:cNvPr id="0" name=""/>
        <dsp:cNvSpPr/>
      </dsp:nvSpPr>
      <dsp:spPr>
        <a:xfrm>
          <a:off x="4491073" y="301185"/>
          <a:ext cx="1728149" cy="1036889"/>
        </a:xfrm>
        <a:prstGeom prst="roundRect">
          <a:avLst>
            <a:gd name="adj" fmla="val 10000"/>
          </a:avLst>
        </a:prstGeom>
        <a:solidFill>
          <a:srgbClr val="CC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ts val="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3.</a:t>
          </a:r>
          <a:r>
            <a:rPr lang="zh-TW" altLang="zh-TW" sz="1600" kern="1200" dirty="0" smtClean="0">
              <a:solidFill>
                <a:srgbClr val="FF0000"/>
              </a:solidFill>
              <a:latin typeface="思源黑體 TW Regular" panose="020B0500000000000000" pitchFamily="34" charset="-120"/>
              <a:ea typeface="思源黑體 TW Regular" panose="020B0500000000000000" pitchFamily="34" charset="-120"/>
            </a:rPr>
            <a:t>志願試探</a:t>
          </a:r>
          <a:endPar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endParaRPr>
        </a:p>
        <a:p>
          <a:pPr lvl="0" algn="r" defTabSz="711200">
            <a:lnSpc>
              <a:spcPct val="100000"/>
            </a:lnSpc>
            <a:spcBef>
              <a:spcPct val="0"/>
            </a:spcBef>
            <a:spcAft>
              <a:spcPts val="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a:t>
          </a:r>
          <a:r>
            <a:rPr lang="zh-TW" altLang="zh-TW" sz="1600" kern="1200" dirty="0" smtClean="0">
              <a:solidFill>
                <a:srgbClr val="FF0000"/>
              </a:solidFill>
              <a:latin typeface="思源黑體 TW Regular" panose="020B0500000000000000" pitchFamily="34" charset="-120"/>
              <a:ea typeface="思源黑體 TW Regular" panose="020B0500000000000000" pitchFamily="34" charset="-120"/>
            </a:rPr>
            <a:t>模擬選填</a:t>
          </a:r>
          <a:endParaRPr lang="zh-TW" altLang="en-US" sz="1600" kern="1200" dirty="0">
            <a:solidFill>
              <a:srgbClr val="FF0000"/>
            </a:solidFill>
            <a:latin typeface="思源黑體 TW Regular" panose="020B0500000000000000" pitchFamily="34" charset="-120"/>
            <a:ea typeface="思源黑體 TW Regular" panose="020B0500000000000000" pitchFamily="34" charset="-120"/>
          </a:endParaRPr>
        </a:p>
      </dsp:txBody>
      <dsp:txXfrm>
        <a:off x="4521442" y="331554"/>
        <a:ext cx="1667411" cy="976151"/>
      </dsp:txXfrm>
    </dsp:sp>
    <dsp:sp modelId="{C3DE4023-81DB-406A-B0FD-0804693499CA}">
      <dsp:nvSpPr>
        <dsp:cNvPr id="0" name=""/>
        <dsp:cNvSpPr/>
      </dsp:nvSpPr>
      <dsp:spPr>
        <a:xfrm>
          <a:off x="6263615" y="600214"/>
          <a:ext cx="467205" cy="428581"/>
        </a:xfrm>
        <a:prstGeom prst="rightArrow">
          <a:avLst>
            <a:gd name="adj1" fmla="val 60000"/>
            <a:gd name="adj2" fmla="val 50000"/>
          </a:avLst>
        </a:prstGeom>
        <a:solidFill>
          <a:schemeClr val="accent6">
            <a:lumMod val="75000"/>
          </a:schemeClr>
        </a:solidFill>
        <a:ln w="57150">
          <a:solidFill>
            <a:schemeClr val="bg1">
              <a:lumMod val="6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rgbClr val="FF0000"/>
            </a:solidFill>
          </a:endParaRPr>
        </a:p>
      </dsp:txBody>
      <dsp:txXfrm>
        <a:off x="6263615" y="685930"/>
        <a:ext cx="338631" cy="257149"/>
      </dsp:txXfrm>
    </dsp:sp>
    <dsp:sp modelId="{A68721BA-2B77-48A0-8A46-ECD84051A612}">
      <dsp:nvSpPr>
        <dsp:cNvPr id="0" name=""/>
        <dsp:cNvSpPr/>
      </dsp:nvSpPr>
      <dsp:spPr>
        <a:xfrm>
          <a:off x="6753843" y="301185"/>
          <a:ext cx="1728149" cy="1036889"/>
        </a:xfrm>
        <a:prstGeom prst="roundRect">
          <a:avLst>
            <a:gd name="adj" fmla="val 10000"/>
          </a:avLst>
        </a:prstGeom>
        <a:solidFill>
          <a:srgbClr val="CC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4.</a:t>
          </a:r>
          <a:r>
            <a:rPr lang="zh-TW" altLang="zh-TW" sz="1600" kern="1200" dirty="0" smtClean="0">
              <a:solidFill>
                <a:srgbClr val="FF0000"/>
              </a:solidFill>
              <a:latin typeface="思源黑體 TW Regular" panose="020B0500000000000000" pitchFamily="34" charset="-120"/>
              <a:ea typeface="思源黑體 TW Regular" panose="020B0500000000000000" pitchFamily="34" charset="-120"/>
            </a:rPr>
            <a:t>國中端完成網路報名作業</a:t>
          </a:r>
          <a:endParaRPr lang="zh-TW" altLang="en-US" sz="1600" kern="1200" dirty="0">
            <a:solidFill>
              <a:srgbClr val="FF0000"/>
            </a:solidFill>
            <a:latin typeface="思源黑體 TW Regular" panose="020B0500000000000000" pitchFamily="34" charset="-120"/>
            <a:ea typeface="思源黑體 TW Regular" panose="020B0500000000000000" pitchFamily="34" charset="-120"/>
          </a:endParaRPr>
        </a:p>
      </dsp:txBody>
      <dsp:txXfrm>
        <a:off x="6784212" y="331554"/>
        <a:ext cx="1667411" cy="976151"/>
      </dsp:txXfrm>
    </dsp:sp>
    <dsp:sp modelId="{52BE210E-92DD-4DAC-A19F-82CFD29AA817}">
      <dsp:nvSpPr>
        <dsp:cNvPr id="0" name=""/>
        <dsp:cNvSpPr/>
      </dsp:nvSpPr>
      <dsp:spPr>
        <a:xfrm>
          <a:off x="8450896" y="600214"/>
          <a:ext cx="594006" cy="428581"/>
        </a:xfrm>
        <a:prstGeom prst="rightArrow">
          <a:avLst>
            <a:gd name="adj1" fmla="val 60000"/>
            <a:gd name="adj2" fmla="val 50000"/>
          </a:avLst>
        </a:prstGeom>
        <a:solidFill>
          <a:schemeClr val="accent6">
            <a:lumMod val="75000"/>
          </a:schemeClr>
        </a:solidFill>
        <a:ln w="57150">
          <a:solidFill>
            <a:schemeClr val="bg1">
              <a:lumMod val="6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rgbClr val="FF0000"/>
            </a:solidFill>
          </a:endParaRPr>
        </a:p>
      </dsp:txBody>
      <dsp:txXfrm>
        <a:off x="8450896" y="685930"/>
        <a:ext cx="465432" cy="257149"/>
      </dsp:txXfrm>
    </dsp:sp>
    <dsp:sp modelId="{64017C47-E47E-4DF8-BBEF-D1BA3875EEFA}">
      <dsp:nvSpPr>
        <dsp:cNvPr id="0" name=""/>
        <dsp:cNvSpPr/>
      </dsp:nvSpPr>
      <dsp:spPr>
        <a:xfrm>
          <a:off x="9070099" y="301185"/>
          <a:ext cx="1728149" cy="1036889"/>
        </a:xfrm>
        <a:prstGeom prst="roundRect">
          <a:avLst>
            <a:gd name="adj" fmla="val 10000"/>
          </a:avLst>
        </a:prstGeom>
        <a:solidFill>
          <a:srgbClr val="CC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5.</a:t>
          </a:r>
          <a:r>
            <a:rPr lang="zh-TW" altLang="zh-TW" sz="1600" kern="1200" dirty="0" smtClean="0">
              <a:solidFill>
                <a:srgbClr val="FF0000"/>
              </a:solidFill>
              <a:latin typeface="思源黑體 TW Regular" panose="020B0500000000000000" pitchFamily="34" charset="-120"/>
              <a:ea typeface="思源黑體 TW Regular" panose="020B0500000000000000" pitchFamily="34" charset="-120"/>
            </a:rPr>
            <a:t>報名資料送件</a:t>
          </a:r>
          <a:endParaRPr lang="zh-TW" altLang="en-US" sz="1600" kern="1200" dirty="0">
            <a:solidFill>
              <a:srgbClr val="FF0000"/>
            </a:solidFill>
            <a:latin typeface="思源黑體 TW Regular" panose="020B0500000000000000" pitchFamily="34" charset="-120"/>
            <a:ea typeface="思源黑體 TW Regular" panose="020B0500000000000000" pitchFamily="34" charset="-120"/>
          </a:endParaRPr>
        </a:p>
      </dsp:txBody>
      <dsp:txXfrm>
        <a:off x="9100468" y="331554"/>
        <a:ext cx="1667411" cy="976151"/>
      </dsp:txXfrm>
    </dsp:sp>
    <dsp:sp modelId="{D9CEB0D8-F33D-4919-8CD5-4FDADA8BFD73}">
      <dsp:nvSpPr>
        <dsp:cNvPr id="0" name=""/>
        <dsp:cNvSpPr/>
      </dsp:nvSpPr>
      <dsp:spPr>
        <a:xfrm rot="5976883">
          <a:off x="9704958" y="1781260"/>
          <a:ext cx="664794" cy="428581"/>
        </a:xfrm>
        <a:prstGeom prst="rightArrow">
          <a:avLst>
            <a:gd name="adj1" fmla="val 60000"/>
            <a:gd name="adj2" fmla="val 50000"/>
          </a:avLst>
        </a:prstGeom>
        <a:solidFill>
          <a:schemeClr val="accent6">
            <a:lumMod val="75000"/>
          </a:schemeClr>
        </a:solidFill>
        <a:ln w="57150">
          <a:solidFill>
            <a:schemeClr val="bg1">
              <a:lumMod val="6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zh-TW" altLang="en-US" sz="3800" kern="1200">
            <a:solidFill>
              <a:srgbClr val="FF0000"/>
            </a:solidFill>
          </a:endParaRPr>
        </a:p>
      </dsp:txBody>
      <dsp:txXfrm rot="-5400000">
        <a:off x="9919517" y="1664057"/>
        <a:ext cx="257149" cy="536220"/>
      </dsp:txXfrm>
    </dsp:sp>
    <dsp:sp modelId="{9203D796-D64F-4235-B631-698FDC401886}">
      <dsp:nvSpPr>
        <dsp:cNvPr id="0" name=""/>
        <dsp:cNvSpPr/>
      </dsp:nvSpPr>
      <dsp:spPr>
        <a:xfrm>
          <a:off x="8726353" y="2330365"/>
          <a:ext cx="1728149" cy="1036889"/>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6.</a:t>
          </a:r>
          <a:r>
            <a:rPr lang="zh-TW" altLang="zh-TW" sz="1600" kern="1200" dirty="0" smtClean="0">
              <a:solidFill>
                <a:srgbClr val="FF0000"/>
              </a:solidFill>
              <a:latin typeface="思源黑體 TW Regular" panose="020B0500000000000000" pitchFamily="34" charset="-120"/>
              <a:ea typeface="思源黑體 TW Regular" panose="020B0500000000000000" pitchFamily="34" charset="-120"/>
            </a:rPr>
            <a:t>晤談作業</a:t>
          </a:r>
          <a:endParaRPr lang="zh-TW" altLang="en-US" sz="1600" kern="1200" dirty="0">
            <a:solidFill>
              <a:srgbClr val="FF0000"/>
            </a:solidFill>
            <a:latin typeface="思源黑體 TW Regular" panose="020B0500000000000000" pitchFamily="34" charset="-120"/>
            <a:ea typeface="思源黑體 TW Regular" panose="020B0500000000000000" pitchFamily="34" charset="-120"/>
          </a:endParaRPr>
        </a:p>
      </dsp:txBody>
      <dsp:txXfrm>
        <a:off x="8756722" y="2360734"/>
        <a:ext cx="1667411" cy="976151"/>
      </dsp:txXfrm>
    </dsp:sp>
    <dsp:sp modelId="{AE07EC9C-B158-4D94-8209-C67697FB57EB}">
      <dsp:nvSpPr>
        <dsp:cNvPr id="0" name=""/>
        <dsp:cNvSpPr/>
      </dsp:nvSpPr>
      <dsp:spPr>
        <a:xfrm rot="10800000">
          <a:off x="8166188" y="2569336"/>
          <a:ext cx="560161" cy="428581"/>
        </a:xfrm>
        <a:prstGeom prst="rightArrow">
          <a:avLst>
            <a:gd name="adj1" fmla="val 60000"/>
            <a:gd name="adj2" fmla="val 50000"/>
          </a:avLst>
        </a:prstGeom>
        <a:solidFill>
          <a:schemeClr val="accent6">
            <a:lumMod val="75000"/>
          </a:schemeClr>
        </a:solidFill>
        <a:ln w="57150">
          <a:solidFill>
            <a:schemeClr val="bg1">
              <a:lumMod val="6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rgbClr val="FF0000"/>
            </a:solidFill>
          </a:endParaRPr>
        </a:p>
      </dsp:txBody>
      <dsp:txXfrm rot="10800000">
        <a:off x="8294762" y="2655052"/>
        <a:ext cx="431587" cy="257149"/>
      </dsp:txXfrm>
    </dsp:sp>
    <dsp:sp modelId="{8BB0EE2D-A43D-4EFB-895D-38A27D49BD04}">
      <dsp:nvSpPr>
        <dsp:cNvPr id="0" name=""/>
        <dsp:cNvSpPr/>
      </dsp:nvSpPr>
      <dsp:spPr>
        <a:xfrm>
          <a:off x="6416577" y="2330365"/>
          <a:ext cx="1728149" cy="1036889"/>
        </a:xfrm>
        <a:prstGeom prst="roundRect">
          <a:avLst>
            <a:gd name="adj" fmla="val 10000"/>
          </a:avLst>
        </a:prstGeom>
        <a:solidFill>
          <a:srgbClr val="CC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7.</a:t>
          </a:r>
          <a:r>
            <a:rPr lang="zh-TW" altLang="zh-TW" sz="1600" kern="1200" dirty="0" smtClean="0">
              <a:solidFill>
                <a:srgbClr val="FF0000"/>
              </a:solidFill>
              <a:latin typeface="思源黑體 TW Regular" panose="020B0500000000000000" pitchFamily="34" charset="-120"/>
              <a:ea typeface="思源黑體 TW Regular" panose="020B0500000000000000" pitchFamily="34" charset="-120"/>
            </a:rPr>
            <a:t>公告安置結果</a:t>
          </a:r>
          <a:endParaRPr lang="zh-TW" altLang="en-US" sz="1600" kern="1200" dirty="0">
            <a:solidFill>
              <a:srgbClr val="FF0000"/>
            </a:solidFill>
            <a:latin typeface="思源黑體 TW Regular" panose="020B0500000000000000" pitchFamily="34" charset="-120"/>
            <a:ea typeface="思源黑體 TW Regular" panose="020B0500000000000000" pitchFamily="34" charset="-120"/>
          </a:endParaRPr>
        </a:p>
      </dsp:txBody>
      <dsp:txXfrm>
        <a:off x="6446946" y="2360734"/>
        <a:ext cx="1667411" cy="976151"/>
      </dsp:txXfrm>
    </dsp:sp>
    <dsp:sp modelId="{3A7BB1A1-626B-4358-9DFC-AB53CBD0F527}">
      <dsp:nvSpPr>
        <dsp:cNvPr id="0" name=""/>
        <dsp:cNvSpPr/>
      </dsp:nvSpPr>
      <dsp:spPr>
        <a:xfrm rot="10777266">
          <a:off x="5665101" y="2649556"/>
          <a:ext cx="640027" cy="428581"/>
        </a:xfrm>
        <a:prstGeom prst="rightArrow">
          <a:avLst>
            <a:gd name="adj1" fmla="val 60000"/>
            <a:gd name="adj2" fmla="val 50000"/>
          </a:avLst>
        </a:prstGeom>
        <a:solidFill>
          <a:schemeClr val="accent6">
            <a:lumMod val="75000"/>
          </a:schemeClr>
        </a:solidFill>
        <a:ln w="57150">
          <a:solidFill>
            <a:schemeClr val="bg1">
              <a:lumMod val="6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rgbClr val="FF0000"/>
            </a:solidFill>
          </a:endParaRPr>
        </a:p>
      </dsp:txBody>
      <dsp:txXfrm rot="10800000">
        <a:off x="5793674" y="2734847"/>
        <a:ext cx="511453" cy="257149"/>
      </dsp:txXfrm>
    </dsp:sp>
    <dsp:sp modelId="{A10AA479-1E88-4D29-B5FC-DAA2A08FDF80}">
      <dsp:nvSpPr>
        <dsp:cNvPr id="0" name=""/>
        <dsp:cNvSpPr/>
      </dsp:nvSpPr>
      <dsp:spPr>
        <a:xfrm>
          <a:off x="3899026" y="2299496"/>
          <a:ext cx="1728149" cy="1036889"/>
        </a:xfrm>
        <a:prstGeom prst="roundRect">
          <a:avLst>
            <a:gd name="adj" fmla="val 10000"/>
          </a:avLst>
        </a:prstGeom>
        <a:solidFill>
          <a:srgbClr val="CC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8.</a:t>
          </a:r>
          <a:r>
            <a:rPr lang="zh-TW" altLang="zh-TW" sz="1600" kern="1200" dirty="0" smtClean="0">
              <a:solidFill>
                <a:srgbClr val="FF0000"/>
              </a:solidFill>
              <a:latin typeface="思源黑體 TW Regular" panose="020B0500000000000000" pitchFamily="34" charset="-120"/>
              <a:ea typeface="思源黑體 TW Regular" panose="020B0500000000000000" pitchFamily="34" charset="-120"/>
            </a:rPr>
            <a:t>本日寄發「安置結果通知單」至國中端</a:t>
          </a:r>
          <a:endParaRPr lang="zh-TW" altLang="en-US" sz="1600" kern="1200" dirty="0">
            <a:solidFill>
              <a:srgbClr val="FF0000"/>
            </a:solidFill>
            <a:latin typeface="思源黑體 TW Regular" panose="020B0500000000000000" pitchFamily="34" charset="-120"/>
            <a:ea typeface="思源黑體 TW Regular" panose="020B0500000000000000" pitchFamily="34" charset="-120"/>
          </a:endParaRPr>
        </a:p>
      </dsp:txBody>
      <dsp:txXfrm>
        <a:off x="3929395" y="2329865"/>
        <a:ext cx="1667411" cy="976151"/>
      </dsp:txXfrm>
    </dsp:sp>
    <dsp:sp modelId="{9C8B303E-3EFD-4050-8859-C52221AB9077}">
      <dsp:nvSpPr>
        <dsp:cNvPr id="0" name=""/>
        <dsp:cNvSpPr/>
      </dsp:nvSpPr>
      <dsp:spPr>
        <a:xfrm rot="10824337">
          <a:off x="3452996" y="2567863"/>
          <a:ext cx="417180" cy="428581"/>
        </a:xfrm>
        <a:prstGeom prst="rightArrow">
          <a:avLst>
            <a:gd name="adj1" fmla="val 60000"/>
            <a:gd name="adj2" fmla="val 50000"/>
          </a:avLst>
        </a:prstGeom>
        <a:solidFill>
          <a:schemeClr val="accent6">
            <a:lumMod val="75000"/>
          </a:schemeClr>
        </a:solidFill>
        <a:ln w="57150">
          <a:solidFill>
            <a:schemeClr val="bg1">
              <a:lumMod val="6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rgbClr val="FF0000"/>
            </a:solidFill>
          </a:endParaRPr>
        </a:p>
      </dsp:txBody>
      <dsp:txXfrm rot="10800000">
        <a:off x="3578148" y="2654022"/>
        <a:ext cx="292026" cy="257149"/>
      </dsp:txXfrm>
    </dsp:sp>
    <dsp:sp modelId="{16978D2F-F9BA-4BD7-B280-855E8929FFD5}">
      <dsp:nvSpPr>
        <dsp:cNvPr id="0" name=""/>
        <dsp:cNvSpPr/>
      </dsp:nvSpPr>
      <dsp:spPr>
        <a:xfrm>
          <a:off x="1716339" y="2216431"/>
          <a:ext cx="1728149" cy="1036889"/>
        </a:xfrm>
        <a:prstGeom prst="roundRect">
          <a:avLst>
            <a:gd name="adj" fmla="val 10000"/>
          </a:avLst>
        </a:prstGeom>
        <a:solidFill>
          <a:srgbClr val="CC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9.</a:t>
          </a:r>
          <a:r>
            <a:rPr lang="zh-TW" altLang="zh-TW" sz="1600" kern="1200" dirty="0" smtClean="0">
              <a:solidFill>
                <a:srgbClr val="FF0000"/>
              </a:solidFill>
              <a:latin typeface="思源黑體 TW Regular" panose="020B0500000000000000" pitchFamily="34" charset="-120"/>
              <a:ea typeface="思源黑體 TW Regular" panose="020B0500000000000000" pitchFamily="34" charset="-120"/>
            </a:rPr>
            <a:t>公告餘額安置開缺名額</a:t>
          </a:r>
          <a:endParaRPr lang="zh-TW" altLang="en-US" sz="1600" kern="1200" dirty="0">
            <a:solidFill>
              <a:srgbClr val="FF0000"/>
            </a:solidFill>
            <a:latin typeface="思源黑體 TW Regular" panose="020B0500000000000000" pitchFamily="34" charset="-120"/>
            <a:ea typeface="思源黑體 TW Regular" panose="020B0500000000000000" pitchFamily="34" charset="-120"/>
          </a:endParaRPr>
        </a:p>
      </dsp:txBody>
      <dsp:txXfrm>
        <a:off x="1746708" y="2246800"/>
        <a:ext cx="1667411" cy="976151"/>
      </dsp:txXfrm>
    </dsp:sp>
    <dsp:sp modelId="{D3BB573F-D814-445E-AEA2-4BF9DE9466B9}">
      <dsp:nvSpPr>
        <dsp:cNvPr id="0" name=""/>
        <dsp:cNvSpPr/>
      </dsp:nvSpPr>
      <dsp:spPr>
        <a:xfrm rot="7917975">
          <a:off x="803338" y="3392778"/>
          <a:ext cx="903303" cy="428581"/>
        </a:xfrm>
        <a:prstGeom prst="rightArrow">
          <a:avLst>
            <a:gd name="adj1" fmla="val 60000"/>
            <a:gd name="adj2" fmla="val 50000"/>
          </a:avLst>
        </a:prstGeom>
        <a:solidFill>
          <a:schemeClr val="accent6">
            <a:lumMod val="75000"/>
          </a:schemeClr>
        </a:solidFill>
        <a:ln w="57150">
          <a:solidFill>
            <a:schemeClr val="bg1">
              <a:lumMod val="6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zh-TW" altLang="en-US" sz="5500" kern="1200">
            <a:solidFill>
              <a:srgbClr val="FF0000"/>
            </a:solidFill>
          </a:endParaRPr>
        </a:p>
      </dsp:txBody>
      <dsp:txXfrm rot="-5400000">
        <a:off x="1169403" y="3171904"/>
        <a:ext cx="257149" cy="774729"/>
      </dsp:txXfrm>
    </dsp:sp>
    <dsp:sp modelId="{7D7A6C30-52EE-43F6-B27F-2A4D8B119951}">
      <dsp:nvSpPr>
        <dsp:cNvPr id="0" name=""/>
        <dsp:cNvSpPr/>
      </dsp:nvSpPr>
      <dsp:spPr>
        <a:xfrm>
          <a:off x="83842" y="4031652"/>
          <a:ext cx="1728149" cy="1036889"/>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10.</a:t>
          </a:r>
          <a:r>
            <a:rPr lang="zh-TW" altLang="zh-TW" sz="1600" kern="1200" dirty="0" smtClean="0">
              <a:solidFill>
                <a:srgbClr val="FF0000"/>
              </a:solidFill>
              <a:latin typeface="思源黑體 TW Regular" panose="020B0500000000000000" pitchFamily="34" charset="-120"/>
              <a:ea typeface="思源黑體 TW Regular" panose="020B0500000000000000" pitchFamily="34" charset="-120"/>
            </a:rPr>
            <a:t>適性輔導安置報到</a:t>
          </a:r>
          <a:endParaRPr lang="zh-TW" altLang="en-US" sz="1600" kern="1200" dirty="0">
            <a:solidFill>
              <a:srgbClr val="FF0000"/>
            </a:solidFill>
            <a:latin typeface="思源黑體 TW Regular" panose="020B0500000000000000" pitchFamily="34" charset="-120"/>
            <a:ea typeface="思源黑體 TW Regular" panose="020B0500000000000000" pitchFamily="34" charset="-120"/>
          </a:endParaRPr>
        </a:p>
      </dsp:txBody>
      <dsp:txXfrm>
        <a:off x="114211" y="4062021"/>
        <a:ext cx="1667411" cy="976151"/>
      </dsp:txXfrm>
    </dsp:sp>
    <dsp:sp modelId="{75F50EE9-7DA2-4573-BB56-2EB75FB404CF}">
      <dsp:nvSpPr>
        <dsp:cNvPr id="0" name=""/>
        <dsp:cNvSpPr/>
      </dsp:nvSpPr>
      <dsp:spPr>
        <a:xfrm rot="21599995">
          <a:off x="1819136" y="4333867"/>
          <a:ext cx="684370" cy="428581"/>
        </a:xfrm>
        <a:prstGeom prst="rightArrow">
          <a:avLst>
            <a:gd name="adj1" fmla="val 60000"/>
            <a:gd name="adj2" fmla="val 50000"/>
          </a:avLst>
        </a:prstGeom>
        <a:solidFill>
          <a:schemeClr val="accent6">
            <a:lumMod val="75000"/>
          </a:schemeClr>
        </a:solidFill>
        <a:ln w="57150">
          <a:solidFill>
            <a:schemeClr val="bg1">
              <a:lumMod val="6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rgbClr val="FF0000"/>
            </a:solidFill>
          </a:endParaRPr>
        </a:p>
      </dsp:txBody>
      <dsp:txXfrm>
        <a:off x="1819136" y="4419583"/>
        <a:ext cx="555796" cy="257149"/>
      </dsp:txXfrm>
    </dsp:sp>
    <dsp:sp modelId="{2FBC14A3-E92C-48F5-9827-85ACE43D4D86}">
      <dsp:nvSpPr>
        <dsp:cNvPr id="0" name=""/>
        <dsp:cNvSpPr/>
      </dsp:nvSpPr>
      <dsp:spPr>
        <a:xfrm>
          <a:off x="2495388" y="4031648"/>
          <a:ext cx="1728149" cy="1036889"/>
        </a:xfrm>
        <a:prstGeom prst="roundRect">
          <a:avLst>
            <a:gd name="adj" fmla="val 10000"/>
          </a:avLst>
        </a:prstGeom>
        <a:solidFill>
          <a:srgbClr val="33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11.</a:t>
          </a:r>
          <a:r>
            <a:rPr lang="zh-TW" altLang="zh-TW" sz="1600" kern="1200" dirty="0" smtClean="0">
              <a:solidFill>
                <a:srgbClr val="FF0000"/>
              </a:solidFill>
              <a:latin typeface="思源黑體 TW Regular" panose="020B0500000000000000" pitchFamily="34" charset="-120"/>
              <a:ea typeface="思源黑體 TW Regular" panose="020B0500000000000000" pitchFamily="34" charset="-120"/>
            </a:rPr>
            <a:t>學生向原就讀國中完成餘額安置網路報名</a:t>
          </a:r>
          <a:endParaRPr lang="zh-TW" altLang="en-US" sz="1600" kern="1200" dirty="0">
            <a:solidFill>
              <a:srgbClr val="FF0000"/>
            </a:solidFill>
            <a:latin typeface="思源黑體 TW Regular" panose="020B0500000000000000" pitchFamily="34" charset="-120"/>
            <a:ea typeface="思源黑體 TW Regular" panose="020B0500000000000000" pitchFamily="34" charset="-120"/>
          </a:endParaRPr>
        </a:p>
      </dsp:txBody>
      <dsp:txXfrm>
        <a:off x="2525757" y="4062017"/>
        <a:ext cx="1667411" cy="976151"/>
      </dsp:txXfrm>
    </dsp:sp>
    <dsp:sp modelId="{F84D314A-E2E0-4AC2-9494-3673CA20F28A}">
      <dsp:nvSpPr>
        <dsp:cNvPr id="0" name=""/>
        <dsp:cNvSpPr/>
      </dsp:nvSpPr>
      <dsp:spPr>
        <a:xfrm>
          <a:off x="4187566" y="4327338"/>
          <a:ext cx="537523" cy="428581"/>
        </a:xfrm>
        <a:prstGeom prst="rightArrow">
          <a:avLst>
            <a:gd name="adj1" fmla="val 60000"/>
            <a:gd name="adj2" fmla="val 50000"/>
          </a:avLst>
        </a:prstGeom>
        <a:solidFill>
          <a:schemeClr val="accent6">
            <a:lumMod val="75000"/>
          </a:schemeClr>
        </a:solidFill>
        <a:ln w="57150">
          <a:solidFill>
            <a:schemeClr val="bg1">
              <a:lumMod val="6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rgbClr val="FF0000"/>
            </a:solidFill>
          </a:endParaRPr>
        </a:p>
      </dsp:txBody>
      <dsp:txXfrm>
        <a:off x="4187566" y="4413054"/>
        <a:ext cx="408949" cy="257149"/>
      </dsp:txXfrm>
    </dsp:sp>
    <dsp:sp modelId="{36848730-3F70-4A7A-A67F-3C73CD2DFDA0}">
      <dsp:nvSpPr>
        <dsp:cNvPr id="0" name=""/>
        <dsp:cNvSpPr/>
      </dsp:nvSpPr>
      <dsp:spPr>
        <a:xfrm>
          <a:off x="4712086" y="4031648"/>
          <a:ext cx="1728149" cy="1036889"/>
        </a:xfrm>
        <a:prstGeom prst="roundRect">
          <a:avLst>
            <a:gd name="adj" fmla="val 10000"/>
          </a:avLst>
        </a:prstGeom>
        <a:solidFill>
          <a:srgbClr val="33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12.</a:t>
          </a:r>
          <a:r>
            <a:rPr lang="zh-TW" sz="1600" kern="1200" dirty="0" smtClean="0">
              <a:solidFill>
                <a:srgbClr val="FF0000"/>
              </a:solidFill>
              <a:latin typeface="思源黑體 TW Regular" panose="020B0500000000000000" pitchFamily="34" charset="-120"/>
              <a:ea typeface="思源黑體 TW Regular" panose="020B0500000000000000" pitchFamily="34" charset="-120"/>
            </a:rPr>
            <a:t>公告餘額安置結果</a:t>
          </a:r>
          <a:endParaRPr lang="zh-TW" altLang="en-US" sz="1600" kern="1200" dirty="0">
            <a:solidFill>
              <a:srgbClr val="FF0000"/>
            </a:solidFill>
            <a:latin typeface="思源黑體 TW Regular" panose="020B0500000000000000" pitchFamily="34" charset="-120"/>
            <a:ea typeface="思源黑體 TW Regular" panose="020B0500000000000000" pitchFamily="34" charset="-120"/>
          </a:endParaRPr>
        </a:p>
      </dsp:txBody>
      <dsp:txXfrm>
        <a:off x="4742455" y="4062017"/>
        <a:ext cx="1667411" cy="976151"/>
      </dsp:txXfrm>
    </dsp:sp>
    <dsp:sp modelId="{03900433-739E-41F8-B1FC-5E5231BBCDD9}">
      <dsp:nvSpPr>
        <dsp:cNvPr id="0" name=""/>
        <dsp:cNvSpPr/>
      </dsp:nvSpPr>
      <dsp:spPr>
        <a:xfrm rot="21542309">
          <a:off x="6443794" y="4308016"/>
          <a:ext cx="530421" cy="428581"/>
        </a:xfrm>
        <a:prstGeom prst="rightArrow">
          <a:avLst>
            <a:gd name="adj1" fmla="val 60000"/>
            <a:gd name="adj2" fmla="val 50000"/>
          </a:avLst>
        </a:prstGeom>
        <a:solidFill>
          <a:schemeClr val="accent6">
            <a:lumMod val="75000"/>
          </a:schemeClr>
        </a:solidFill>
        <a:ln w="57150">
          <a:solidFill>
            <a:schemeClr val="bg1">
              <a:lumMod val="6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rgbClr val="FF0000"/>
            </a:solidFill>
          </a:endParaRPr>
        </a:p>
      </dsp:txBody>
      <dsp:txXfrm>
        <a:off x="6443803" y="4394811"/>
        <a:ext cx="401847" cy="257149"/>
      </dsp:txXfrm>
    </dsp:sp>
    <dsp:sp modelId="{0BBE732F-8492-4ED8-B401-7CEDF529E92D}">
      <dsp:nvSpPr>
        <dsp:cNvPr id="0" name=""/>
        <dsp:cNvSpPr/>
      </dsp:nvSpPr>
      <dsp:spPr>
        <a:xfrm>
          <a:off x="7031367" y="3992724"/>
          <a:ext cx="1728149" cy="1036889"/>
        </a:xfrm>
        <a:prstGeom prst="roundRect">
          <a:avLst>
            <a:gd name="adj" fmla="val 10000"/>
          </a:avLst>
        </a:prstGeom>
        <a:solidFill>
          <a:srgbClr val="33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13.</a:t>
          </a:r>
          <a:r>
            <a:rPr lang="zh-TW" altLang="en-US" sz="1600" kern="1200" dirty="0" smtClean="0">
              <a:solidFill>
                <a:srgbClr val="FF0000"/>
              </a:solidFill>
              <a:latin typeface="思源黑體 TW Regular" panose="020B0500000000000000" pitchFamily="34" charset="-120"/>
              <a:ea typeface="思源黑體 TW Regular" panose="020B0500000000000000" pitchFamily="34" charset="-120"/>
            </a:rPr>
            <a:t>放棄報到截止日</a:t>
          </a:r>
          <a:endParaRPr lang="zh-TW" altLang="en-US" sz="1600" kern="1200" dirty="0">
            <a:solidFill>
              <a:srgbClr val="FF0000"/>
            </a:solidFill>
            <a:latin typeface="思源黑體 TW Regular" panose="020B0500000000000000" pitchFamily="34" charset="-120"/>
            <a:ea typeface="思源黑體 TW Regular" panose="020B0500000000000000" pitchFamily="34" charset="-120"/>
          </a:endParaRPr>
        </a:p>
      </dsp:txBody>
      <dsp:txXfrm>
        <a:off x="7061736" y="4023093"/>
        <a:ext cx="1667411" cy="976151"/>
      </dsp:txXfrm>
    </dsp:sp>
    <dsp:sp modelId="{391BCA9F-BAE7-45E6-B7F3-1EF4A98F0A29}">
      <dsp:nvSpPr>
        <dsp:cNvPr id="0" name=""/>
        <dsp:cNvSpPr/>
      </dsp:nvSpPr>
      <dsp:spPr>
        <a:xfrm>
          <a:off x="8775067" y="4237609"/>
          <a:ext cx="488453" cy="428581"/>
        </a:xfrm>
        <a:prstGeom prst="rightArrow">
          <a:avLst>
            <a:gd name="adj1" fmla="val 60000"/>
            <a:gd name="adj2" fmla="val 50000"/>
          </a:avLst>
        </a:prstGeom>
        <a:solidFill>
          <a:schemeClr val="accent6"/>
        </a:solidFill>
        <a:ln w="19050" cap="flat" cmpd="sng" algn="ctr">
          <a:solidFill>
            <a:schemeClr val="tx1">
              <a:lumMod val="50000"/>
              <a:lumOff val="50000"/>
            </a:schemeClr>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8775067" y="4323325"/>
        <a:ext cx="359879" cy="257149"/>
      </dsp:txXfrm>
    </dsp:sp>
    <dsp:sp modelId="{F1024268-3955-4832-8DC5-8585EC03F0AB}">
      <dsp:nvSpPr>
        <dsp:cNvPr id="0" name=""/>
        <dsp:cNvSpPr/>
      </dsp:nvSpPr>
      <dsp:spPr>
        <a:xfrm>
          <a:off x="9327265" y="3992724"/>
          <a:ext cx="1728149" cy="1036889"/>
        </a:xfrm>
        <a:prstGeom prst="roundRect">
          <a:avLst>
            <a:gd name="adj" fmla="val 10000"/>
          </a:avLst>
        </a:prstGeom>
        <a:solidFill>
          <a:srgbClr val="33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思源黑體 TW Regular" panose="020B0500000000000000" pitchFamily="34" charset="-120"/>
              <a:ea typeface="思源黑體 TW Regular" panose="020B0500000000000000" pitchFamily="34" charset="-120"/>
            </a:rPr>
            <a:t>14.</a:t>
          </a:r>
          <a:r>
            <a:rPr lang="zh-TW" altLang="zh-TW" sz="1600" kern="1200" dirty="0" smtClean="0">
              <a:solidFill>
                <a:srgbClr val="FF0000"/>
              </a:solidFill>
              <a:latin typeface="思源黑體 TW Regular" panose="020B0500000000000000" pitchFamily="34" charset="-120"/>
              <a:ea typeface="思源黑體 TW Regular" panose="020B0500000000000000" pitchFamily="34" charset="-120"/>
            </a:rPr>
            <a:t>餘額安置學生報到</a:t>
          </a:r>
          <a:endParaRPr lang="zh-TW" altLang="en-US" sz="1600" kern="1200" dirty="0">
            <a:solidFill>
              <a:srgbClr val="FF0000"/>
            </a:solidFill>
            <a:latin typeface="思源黑體 TW Regular" panose="020B0500000000000000" pitchFamily="34" charset="-120"/>
            <a:ea typeface="思源黑體 TW Regular" panose="020B0500000000000000" pitchFamily="34" charset="-120"/>
          </a:endParaRPr>
        </a:p>
      </dsp:txBody>
      <dsp:txXfrm>
        <a:off x="9357634" y="4023093"/>
        <a:ext cx="1667411" cy="97615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0E47585-9A08-4472-9FCB-5462CE5E47CA}" type="datetimeFigureOut">
              <a:rPr lang="zh-TW" altLang="en-US" smtClean="0"/>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3CE7AAC-D8AC-4DA9-B6D1-3F7E5597FD59}" type="slidenum">
              <a:rPr lang="zh-TW" altLang="en-US" smtClean="0"/>
              <a:t>‹#›</a:t>
            </a:fld>
            <a:endParaRPr lang="zh-TW" altLang="en-US"/>
          </a:p>
        </p:txBody>
      </p:sp>
    </p:spTree>
    <p:extLst>
      <p:ext uri="{BB962C8B-B14F-4D97-AF65-F5344CB8AC3E}">
        <p14:creationId xmlns:p14="http://schemas.microsoft.com/office/powerpoint/2010/main" val="2247903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0E47585-9A08-4472-9FCB-5462CE5E47CA}" type="datetimeFigureOut">
              <a:rPr lang="zh-TW" altLang="en-US" smtClean="0"/>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3CE7AAC-D8AC-4DA9-B6D1-3F7E5597FD59}" type="slidenum">
              <a:rPr lang="zh-TW" altLang="en-US" smtClean="0"/>
              <a:t>‹#›</a:t>
            </a:fld>
            <a:endParaRPr lang="zh-TW" altLang="en-US"/>
          </a:p>
        </p:txBody>
      </p:sp>
    </p:spTree>
    <p:extLst>
      <p:ext uri="{BB962C8B-B14F-4D97-AF65-F5344CB8AC3E}">
        <p14:creationId xmlns:p14="http://schemas.microsoft.com/office/powerpoint/2010/main" val="256317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0E47585-9A08-4472-9FCB-5462CE5E47CA}" type="datetimeFigureOut">
              <a:rPr lang="zh-TW" altLang="en-US" smtClean="0"/>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3CE7AAC-D8AC-4DA9-B6D1-3F7E5597FD59}" type="slidenum">
              <a:rPr lang="zh-TW" altLang="en-US" smtClean="0"/>
              <a:t>‹#›</a:t>
            </a:fld>
            <a:endParaRPr lang="zh-TW" altLang="en-US"/>
          </a:p>
        </p:txBody>
      </p:sp>
    </p:spTree>
    <p:extLst>
      <p:ext uri="{BB962C8B-B14F-4D97-AF65-F5344CB8AC3E}">
        <p14:creationId xmlns:p14="http://schemas.microsoft.com/office/powerpoint/2010/main" val="379591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0E47585-9A08-4472-9FCB-5462CE5E47CA}" type="datetimeFigureOut">
              <a:rPr lang="zh-TW" altLang="en-US" smtClean="0"/>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3CE7AAC-D8AC-4DA9-B6D1-3F7E5597FD59}" type="slidenum">
              <a:rPr lang="zh-TW" altLang="en-US" smtClean="0"/>
              <a:t>‹#›</a:t>
            </a:fld>
            <a:endParaRPr lang="zh-TW" altLang="en-US"/>
          </a:p>
        </p:txBody>
      </p:sp>
    </p:spTree>
    <p:extLst>
      <p:ext uri="{BB962C8B-B14F-4D97-AF65-F5344CB8AC3E}">
        <p14:creationId xmlns:p14="http://schemas.microsoft.com/office/powerpoint/2010/main" val="225063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F0E47585-9A08-4472-9FCB-5462CE5E47CA}" type="datetimeFigureOut">
              <a:rPr lang="zh-TW" altLang="en-US" smtClean="0"/>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3CE7AAC-D8AC-4DA9-B6D1-3F7E5597FD59}" type="slidenum">
              <a:rPr lang="zh-TW" altLang="en-US" smtClean="0"/>
              <a:t>‹#›</a:t>
            </a:fld>
            <a:endParaRPr lang="zh-TW" altLang="en-US"/>
          </a:p>
        </p:txBody>
      </p:sp>
    </p:spTree>
    <p:extLst>
      <p:ext uri="{BB962C8B-B14F-4D97-AF65-F5344CB8AC3E}">
        <p14:creationId xmlns:p14="http://schemas.microsoft.com/office/powerpoint/2010/main" val="321864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0E47585-9A08-4472-9FCB-5462CE5E47CA}" type="datetimeFigureOut">
              <a:rPr lang="zh-TW" altLang="en-US" smtClean="0"/>
              <a:t>2020/12/2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3CE7AAC-D8AC-4DA9-B6D1-3F7E5597FD59}" type="slidenum">
              <a:rPr lang="zh-TW" altLang="en-US" smtClean="0"/>
              <a:t>‹#›</a:t>
            </a:fld>
            <a:endParaRPr lang="zh-TW" altLang="en-US"/>
          </a:p>
        </p:txBody>
      </p:sp>
    </p:spTree>
    <p:extLst>
      <p:ext uri="{BB962C8B-B14F-4D97-AF65-F5344CB8AC3E}">
        <p14:creationId xmlns:p14="http://schemas.microsoft.com/office/powerpoint/2010/main" val="109221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0E47585-9A08-4472-9FCB-5462CE5E47CA}" type="datetimeFigureOut">
              <a:rPr lang="zh-TW" altLang="en-US" smtClean="0"/>
              <a:t>2020/12/2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3CE7AAC-D8AC-4DA9-B6D1-3F7E5597FD59}" type="slidenum">
              <a:rPr lang="zh-TW" altLang="en-US" smtClean="0"/>
              <a:t>‹#›</a:t>
            </a:fld>
            <a:endParaRPr lang="zh-TW" altLang="en-US"/>
          </a:p>
        </p:txBody>
      </p:sp>
    </p:spTree>
    <p:extLst>
      <p:ext uri="{BB962C8B-B14F-4D97-AF65-F5344CB8AC3E}">
        <p14:creationId xmlns:p14="http://schemas.microsoft.com/office/powerpoint/2010/main" val="179508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0E47585-9A08-4472-9FCB-5462CE5E47CA}" type="datetimeFigureOut">
              <a:rPr lang="zh-TW" altLang="en-US" smtClean="0"/>
              <a:t>2020/12/2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3CE7AAC-D8AC-4DA9-B6D1-3F7E5597FD59}" type="slidenum">
              <a:rPr lang="zh-TW" altLang="en-US" smtClean="0"/>
              <a:t>‹#›</a:t>
            </a:fld>
            <a:endParaRPr lang="zh-TW" altLang="en-US"/>
          </a:p>
        </p:txBody>
      </p:sp>
    </p:spTree>
    <p:extLst>
      <p:ext uri="{BB962C8B-B14F-4D97-AF65-F5344CB8AC3E}">
        <p14:creationId xmlns:p14="http://schemas.microsoft.com/office/powerpoint/2010/main" val="287753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0E47585-9A08-4472-9FCB-5462CE5E47CA}" type="datetimeFigureOut">
              <a:rPr lang="zh-TW" altLang="en-US" smtClean="0"/>
              <a:t>2020/12/2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3CE7AAC-D8AC-4DA9-B6D1-3F7E5597FD59}" type="slidenum">
              <a:rPr lang="zh-TW" altLang="en-US" smtClean="0"/>
              <a:t>‹#›</a:t>
            </a:fld>
            <a:endParaRPr lang="zh-TW" altLang="en-US"/>
          </a:p>
        </p:txBody>
      </p:sp>
    </p:spTree>
    <p:extLst>
      <p:ext uri="{BB962C8B-B14F-4D97-AF65-F5344CB8AC3E}">
        <p14:creationId xmlns:p14="http://schemas.microsoft.com/office/powerpoint/2010/main" val="425635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F0E47585-9A08-4472-9FCB-5462CE5E47CA}" type="datetimeFigureOut">
              <a:rPr lang="zh-TW" altLang="en-US" smtClean="0"/>
              <a:t>2020/12/2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3CE7AAC-D8AC-4DA9-B6D1-3F7E5597FD59}" type="slidenum">
              <a:rPr lang="zh-TW" altLang="en-US" smtClean="0"/>
              <a:t>‹#›</a:t>
            </a:fld>
            <a:endParaRPr lang="zh-TW" altLang="en-US"/>
          </a:p>
        </p:txBody>
      </p:sp>
    </p:spTree>
    <p:extLst>
      <p:ext uri="{BB962C8B-B14F-4D97-AF65-F5344CB8AC3E}">
        <p14:creationId xmlns:p14="http://schemas.microsoft.com/office/powerpoint/2010/main" val="182438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F0E47585-9A08-4472-9FCB-5462CE5E47CA}" type="datetimeFigureOut">
              <a:rPr lang="zh-TW" altLang="en-US" smtClean="0"/>
              <a:t>2020/12/2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3CE7AAC-D8AC-4DA9-B6D1-3F7E5597FD59}" type="slidenum">
              <a:rPr lang="zh-TW" altLang="en-US" smtClean="0"/>
              <a:t>‹#›</a:t>
            </a:fld>
            <a:endParaRPr lang="zh-TW" altLang="en-US"/>
          </a:p>
        </p:txBody>
      </p:sp>
    </p:spTree>
    <p:extLst>
      <p:ext uri="{BB962C8B-B14F-4D97-AF65-F5344CB8AC3E}">
        <p14:creationId xmlns:p14="http://schemas.microsoft.com/office/powerpoint/2010/main" val="48288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7000"/>
            <a:lum/>
          </a:blip>
          <a:srcRect/>
          <a:stretch>
            <a:fillRect t="1000" b="-1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47585-9A08-4472-9FCB-5462CE5E47CA}" type="datetimeFigureOut">
              <a:rPr lang="zh-TW" altLang="en-US" smtClean="0"/>
              <a:t>2020/12/2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E7AAC-D8AC-4DA9-B6D1-3F7E5597FD59}" type="slidenum">
              <a:rPr lang="zh-TW" altLang="en-US" smtClean="0"/>
              <a:t>‹#›</a:t>
            </a:fld>
            <a:endParaRPr lang="zh-TW" altLang="en-US"/>
          </a:p>
        </p:txBody>
      </p:sp>
    </p:spTree>
    <p:extLst>
      <p:ext uri="{BB962C8B-B14F-4D97-AF65-F5344CB8AC3E}">
        <p14:creationId xmlns:p14="http://schemas.microsoft.com/office/powerpoint/2010/main" val="2274718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z078@cymrs.cy.edu.t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b="1" dirty="0" smtClean="0">
                <a:effectLst>
                  <a:outerShdw blurRad="38100" dist="38100" dir="2700000" algn="tl">
                    <a:srgbClr val="000000">
                      <a:alpha val="43137"/>
                    </a:srgbClr>
                  </a:outerShdw>
                </a:effectLst>
              </a:rPr>
              <a:t>110</a:t>
            </a:r>
            <a:r>
              <a:rPr lang="zh-TW" altLang="en-US" b="1" dirty="0" smtClean="0">
                <a:effectLst>
                  <a:outerShdw blurRad="38100" dist="38100" dir="2700000" algn="tl">
                    <a:srgbClr val="000000">
                      <a:alpha val="43137"/>
                    </a:srgbClr>
                  </a:outerShdw>
                </a:effectLst>
              </a:rPr>
              <a:t>學年</a:t>
            </a:r>
            <a:r>
              <a:rPr lang="zh-TW" altLang="en-US" b="1" dirty="0">
                <a:effectLst>
                  <a:outerShdw blurRad="38100" dist="38100" dir="2700000" algn="tl">
                    <a:srgbClr val="000000">
                      <a:alpha val="43137"/>
                    </a:srgbClr>
                  </a:outerShdw>
                </a:effectLst>
              </a:rPr>
              <a:t>度身心障礙學生適性輔導安置高級中等</a:t>
            </a:r>
            <a:r>
              <a:rPr lang="zh-TW" altLang="en-US" b="1" dirty="0" smtClean="0">
                <a:effectLst>
                  <a:outerShdw blurRad="38100" dist="38100" dir="2700000" algn="tl">
                    <a:srgbClr val="000000">
                      <a:alpha val="43137"/>
                    </a:srgbClr>
                  </a:outerShdw>
                </a:effectLst>
              </a:rPr>
              <a:t>學校簡章</a:t>
            </a:r>
            <a:endParaRPr lang="zh-TW" altLang="en-US" b="1" dirty="0">
              <a:effectLst>
                <a:outerShdw blurRad="38100" dist="38100" dir="2700000" algn="tl">
                  <a:srgbClr val="000000">
                    <a:alpha val="43137"/>
                  </a:srgbClr>
                </a:outerShdw>
              </a:effectLst>
            </a:endParaRPr>
          </a:p>
        </p:txBody>
      </p:sp>
      <p:sp>
        <p:nvSpPr>
          <p:cNvPr id="3" name="副標題 2"/>
          <p:cNvSpPr>
            <a:spLocks noGrp="1"/>
          </p:cNvSpPr>
          <p:nvPr>
            <p:ph type="subTitle" idx="1"/>
          </p:nvPr>
        </p:nvSpPr>
        <p:spPr>
          <a:xfrm>
            <a:off x="1524000" y="4211638"/>
            <a:ext cx="9144000" cy="1655762"/>
          </a:xfrm>
        </p:spPr>
        <p:txBody>
          <a:bodyPr/>
          <a:lstStyle/>
          <a:p>
            <a:r>
              <a:rPr lang="zh-TW" altLang="zh-TW" b="1" dirty="0">
                <a:solidFill>
                  <a:srgbClr val="3366FF"/>
                </a:solidFill>
                <a:latin typeface="思源黑體 TW Regular" panose="020B0500000000000000" pitchFamily="34" charset="-120"/>
                <a:ea typeface="思源黑體 TW Regular" panose="020B0500000000000000" pitchFamily="34" charset="-120"/>
              </a:rPr>
              <a:t>指導單位：教育部國民及學前教育署</a:t>
            </a:r>
          </a:p>
          <a:p>
            <a:r>
              <a:rPr lang="zh-TW" altLang="zh-TW" b="1" dirty="0">
                <a:solidFill>
                  <a:srgbClr val="3366FF"/>
                </a:solidFill>
                <a:latin typeface="思源黑體 TW Regular" panose="020B0500000000000000" pitchFamily="34" charset="-120"/>
                <a:ea typeface="思源黑體 TW Regular" panose="020B0500000000000000" pitchFamily="34" charset="-120"/>
              </a:rPr>
              <a:t>承辦單位：國立嘉義特殊教育學校</a:t>
            </a:r>
          </a:p>
          <a:p>
            <a:r>
              <a:rPr lang="en-US" altLang="zh-TW" b="1" dirty="0"/>
              <a:t> </a:t>
            </a:r>
            <a:endParaRPr lang="zh-TW" altLang="zh-TW" dirty="0"/>
          </a:p>
          <a:p>
            <a:endParaRPr lang="zh-TW" altLang="en-US" dirty="0"/>
          </a:p>
        </p:txBody>
      </p:sp>
      <p:sp>
        <p:nvSpPr>
          <p:cNvPr id="4" name="副標題 2"/>
          <p:cNvSpPr txBox="1">
            <a:spLocks/>
          </p:cNvSpPr>
          <p:nvPr/>
        </p:nvSpPr>
        <p:spPr>
          <a:xfrm>
            <a:off x="7296150" y="5480050"/>
            <a:ext cx="4895850" cy="153035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TW" altLang="en-US" b="1" dirty="0" smtClean="0">
                <a:latin typeface="思源黑體 TW Regular" panose="020B0500000000000000" pitchFamily="34" charset="-120"/>
                <a:ea typeface="思源黑體 TW Regular" panose="020B0500000000000000" pitchFamily="34" charset="-120"/>
              </a:rPr>
              <a:t>教務主任：陳威銓</a:t>
            </a:r>
            <a:endParaRPr lang="en-US" altLang="zh-TW" b="1" dirty="0" smtClean="0">
              <a:latin typeface="思源黑體 TW Regular" panose="020B0500000000000000" pitchFamily="34" charset="-120"/>
              <a:ea typeface="思源黑體 TW Regular" panose="020B0500000000000000" pitchFamily="34" charset="-120"/>
            </a:endParaRPr>
          </a:p>
          <a:p>
            <a:pPr algn="l"/>
            <a:r>
              <a:rPr lang="zh-TW" altLang="en-US" b="1" dirty="0" smtClean="0">
                <a:latin typeface="思源黑體 TW Regular" panose="020B0500000000000000" pitchFamily="34" charset="-120"/>
                <a:ea typeface="思源黑體 TW Regular" panose="020B0500000000000000" pitchFamily="34" charset="-120"/>
              </a:rPr>
              <a:t>連絡電話：</a:t>
            </a:r>
            <a:r>
              <a:rPr lang="en-US" altLang="zh-TW" b="1" dirty="0" smtClean="0">
                <a:latin typeface="思源黑體 TW Regular" panose="020B0500000000000000" pitchFamily="34" charset="-120"/>
                <a:ea typeface="思源黑體 TW Regular" panose="020B0500000000000000" pitchFamily="34" charset="-120"/>
              </a:rPr>
              <a:t>05-2858549</a:t>
            </a:r>
            <a:r>
              <a:rPr lang="zh-TW" altLang="en-US" b="1" dirty="0" smtClean="0">
                <a:latin typeface="思源黑體 TW Regular" panose="020B0500000000000000" pitchFamily="34" charset="-120"/>
                <a:ea typeface="思源黑體 TW Regular" panose="020B0500000000000000" pitchFamily="34" charset="-120"/>
              </a:rPr>
              <a:t>分機</a:t>
            </a:r>
            <a:r>
              <a:rPr lang="en-US" altLang="zh-TW" b="1" dirty="0" smtClean="0">
                <a:latin typeface="思源黑體 TW Regular" panose="020B0500000000000000" pitchFamily="34" charset="-120"/>
                <a:ea typeface="思源黑體 TW Regular" panose="020B0500000000000000" pitchFamily="34" charset="-120"/>
              </a:rPr>
              <a:t>100</a:t>
            </a:r>
          </a:p>
          <a:p>
            <a:pPr algn="l"/>
            <a:r>
              <a:rPr lang="zh-TW" altLang="en-US" b="1" dirty="0" smtClean="0">
                <a:latin typeface="思源黑體 TW Regular" panose="020B0500000000000000" pitchFamily="34" charset="-120"/>
                <a:ea typeface="思源黑體 TW Regular" panose="020B0500000000000000" pitchFamily="34" charset="-120"/>
              </a:rPr>
              <a:t>電子信箱：</a:t>
            </a:r>
            <a:r>
              <a:rPr lang="en-US" altLang="zh-TW" b="1" dirty="0" smtClean="0">
                <a:latin typeface="思源黑體 TW Regular" panose="020B0500000000000000" pitchFamily="34" charset="-120"/>
                <a:ea typeface="思源黑體 TW Regular" panose="020B0500000000000000" pitchFamily="34" charset="-120"/>
                <a:hlinkClick r:id="rId2"/>
              </a:rPr>
              <a:t>z078@cymrs.cy.edu.tw</a:t>
            </a:r>
            <a:endParaRPr lang="en-US" altLang="zh-TW" b="1" dirty="0" smtClean="0">
              <a:latin typeface="思源黑體 TW Regular" panose="020B0500000000000000" pitchFamily="34" charset="-120"/>
              <a:ea typeface="思源黑體 TW Regular" panose="020B0500000000000000" pitchFamily="34" charset="-120"/>
            </a:endParaRPr>
          </a:p>
          <a:p>
            <a:pPr algn="l"/>
            <a:r>
              <a:rPr lang="zh-TW" altLang="en-US" b="1" dirty="0">
                <a:latin typeface="思源黑體 TW Regular" panose="020B0500000000000000" pitchFamily="34" charset="-120"/>
                <a:ea typeface="思源黑體 TW Regular" panose="020B0500000000000000" pitchFamily="34" charset="-120"/>
              </a:rPr>
              <a:t>報告日期：</a:t>
            </a:r>
            <a:r>
              <a:rPr lang="en-US" altLang="zh-TW" b="1" dirty="0" smtClean="0">
                <a:latin typeface="思源黑體 TW Regular" panose="020B0500000000000000" pitchFamily="34" charset="-120"/>
                <a:ea typeface="思源黑體 TW Regular" panose="020B0500000000000000" pitchFamily="34" charset="-120"/>
              </a:rPr>
              <a:t>109</a:t>
            </a:r>
            <a:r>
              <a:rPr lang="zh-TW" altLang="en-US" b="1" dirty="0" smtClean="0">
                <a:latin typeface="思源黑體 TW Regular" panose="020B0500000000000000" pitchFamily="34" charset="-120"/>
                <a:ea typeface="思源黑體 TW Regular" panose="020B0500000000000000" pitchFamily="34" charset="-120"/>
              </a:rPr>
              <a:t>年</a:t>
            </a:r>
            <a:r>
              <a:rPr lang="en-US" altLang="zh-TW" b="1" dirty="0" smtClean="0">
                <a:latin typeface="思源黑體 TW Regular" panose="020B0500000000000000" pitchFamily="34" charset="-120"/>
                <a:ea typeface="思源黑體 TW Regular" panose="020B0500000000000000" pitchFamily="34" charset="-120"/>
              </a:rPr>
              <a:t>12</a:t>
            </a:r>
            <a:r>
              <a:rPr lang="zh-TW" altLang="en-US" b="1" dirty="0" smtClean="0">
                <a:latin typeface="思源黑體 TW Regular" panose="020B0500000000000000" pitchFamily="34" charset="-120"/>
                <a:ea typeface="思源黑體 TW Regular" panose="020B0500000000000000" pitchFamily="34" charset="-120"/>
              </a:rPr>
              <a:t>月</a:t>
            </a:r>
            <a:r>
              <a:rPr lang="en-US" altLang="zh-TW" b="1" dirty="0" smtClean="0">
                <a:latin typeface="思源黑體 TW Regular" panose="020B0500000000000000" pitchFamily="34" charset="-120"/>
                <a:ea typeface="思源黑體 TW Regular" panose="020B0500000000000000" pitchFamily="34" charset="-120"/>
              </a:rPr>
              <a:t>02</a:t>
            </a:r>
            <a:r>
              <a:rPr lang="zh-TW" altLang="en-US" b="1" dirty="0" smtClean="0">
                <a:latin typeface="思源黑體 TW Regular" panose="020B0500000000000000" pitchFamily="34" charset="-120"/>
                <a:ea typeface="思源黑體 TW Regular" panose="020B0500000000000000" pitchFamily="34" charset="-120"/>
              </a:rPr>
              <a:t>日</a:t>
            </a:r>
            <a:r>
              <a:rPr lang="en-US" altLang="zh-TW" b="1" dirty="0">
                <a:latin typeface="思源黑體 TW Regular" panose="020B0500000000000000" pitchFamily="34" charset="-120"/>
                <a:ea typeface="思源黑體 TW Regular" panose="020B0500000000000000" pitchFamily="34" charset="-120"/>
              </a:rPr>
              <a:t>(</a:t>
            </a:r>
            <a:r>
              <a:rPr lang="zh-TW" altLang="en-US" b="1" dirty="0" smtClean="0">
                <a:latin typeface="思源黑體 TW Regular" panose="020B0500000000000000" pitchFamily="34" charset="-120"/>
                <a:ea typeface="思源黑體 TW Regular" panose="020B0500000000000000" pitchFamily="34" charset="-120"/>
              </a:rPr>
              <a:t>星期三</a:t>
            </a:r>
            <a:r>
              <a:rPr lang="en-US" altLang="zh-TW" b="1" dirty="0" smtClean="0">
                <a:latin typeface="思源黑體 TW Regular" panose="020B0500000000000000" pitchFamily="34" charset="-120"/>
                <a:ea typeface="思源黑體 TW Regular" panose="020B0500000000000000" pitchFamily="34" charset="-120"/>
              </a:rPr>
              <a:t>)</a:t>
            </a:r>
            <a:r>
              <a:rPr lang="en-US" altLang="zh-TW" b="1" dirty="0" smtClean="0"/>
              <a:t> </a:t>
            </a:r>
            <a:endParaRPr lang="zh-TW" altLang="zh-TW" dirty="0" smtClean="0"/>
          </a:p>
          <a:p>
            <a:endParaRPr lang="zh-TW" altLang="en-US" dirty="0"/>
          </a:p>
        </p:txBody>
      </p:sp>
    </p:spTree>
    <p:extLst>
      <p:ext uri="{BB962C8B-B14F-4D97-AF65-F5344CB8AC3E}">
        <p14:creationId xmlns:p14="http://schemas.microsoft.com/office/powerpoint/2010/main" val="2852261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報</a:t>
            </a:r>
            <a:r>
              <a:rPr lang="zh-TW" altLang="en-US" sz="6000" dirty="0">
                <a:latin typeface="標楷體" panose="03000509000000000000" pitchFamily="65" charset="-120"/>
                <a:ea typeface="標楷體" panose="03000509000000000000" pitchFamily="65" charset="-120"/>
              </a:rPr>
              <a:t>名</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P3-6</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664937" y="1409700"/>
            <a:ext cx="9527064" cy="5448300"/>
          </a:xfrm>
        </p:spPr>
        <p:txBody>
          <a:bodyPr>
            <a:noAutofit/>
          </a:bodyPr>
          <a:lstStyle/>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三、報名學生及國中端應繳資料：（如有缺件不受理報名</a:t>
            </a:r>
            <a:r>
              <a:rPr lang="zh-TW" altLang="en-US" sz="2400" dirty="0" smtClean="0">
                <a:latin typeface="思源黑體 TW Regular" panose="020B0500000000000000" pitchFamily="34" charset="-120"/>
                <a:ea typeface="思源黑體 TW Regular" panose="020B0500000000000000" pitchFamily="34" charset="-120"/>
              </a:rPr>
              <a:t>）</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二</a:t>
            </a:r>
            <a:r>
              <a:rPr lang="en-US" altLang="zh-TW" sz="2400" dirty="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學生應繳報名資料</a:t>
            </a:r>
          </a:p>
          <a:p>
            <a:pPr marL="0" indent="0">
              <a:lnSpc>
                <a:spcPct val="150000"/>
              </a:lnSpc>
              <a:buNone/>
            </a:pPr>
            <a:r>
              <a:rPr lang="en-US" altLang="zh-TW" sz="2400" dirty="0">
                <a:latin typeface="思源黑體 TW Regular" panose="020B0500000000000000" pitchFamily="34" charset="-120"/>
                <a:ea typeface="思源黑體 TW Regular" panose="020B0500000000000000" pitchFamily="34" charset="-120"/>
              </a:rPr>
              <a:t>1.</a:t>
            </a:r>
            <a:r>
              <a:rPr lang="zh-TW" altLang="en-US" sz="2400" dirty="0">
                <a:latin typeface="思源黑體 TW Regular" panose="020B0500000000000000" pitchFamily="34" charset="-120"/>
                <a:ea typeface="思源黑體 TW Regular" panose="020B0500000000000000" pitchFamily="34" charset="-120"/>
              </a:rPr>
              <a:t>學生報名資料檢核表</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附表二</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a:t>
            </a:r>
            <a:endParaRPr lang="zh-TW" altLang="en-US" sz="2400" dirty="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400" dirty="0">
                <a:latin typeface="思源黑體 TW Regular" panose="020B0500000000000000" pitchFamily="34" charset="-120"/>
                <a:ea typeface="思源黑體 TW Regular" panose="020B0500000000000000" pitchFamily="34" charset="-120"/>
              </a:rPr>
              <a:t>2.</a:t>
            </a:r>
            <a:r>
              <a:rPr lang="zh-TW" altLang="en-US" sz="2400" dirty="0">
                <a:latin typeface="思源黑體 TW Regular" panose="020B0500000000000000" pitchFamily="34" charset="-120"/>
                <a:ea typeface="思源黑體 TW Regular" panose="020B0500000000000000" pitchFamily="34" charset="-120"/>
              </a:rPr>
              <a:t>報名表</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附表三</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a:t>
            </a:r>
            <a:r>
              <a:rPr lang="en-US" altLang="zh-TW" sz="1200" dirty="0" smtClean="0">
                <a:latin typeface="思源黑體 TW Regular" panose="020B0500000000000000" pitchFamily="34" charset="-120"/>
                <a:ea typeface="思源黑體 TW Regular" panose="020B0500000000000000" pitchFamily="34" charset="-120"/>
              </a:rPr>
              <a:t>3-13</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400" dirty="0" smtClean="0">
                <a:latin typeface="思源黑體 TW Regular" panose="020B0500000000000000" pitchFamily="34" charset="-120"/>
                <a:ea typeface="思源黑體 TW Regular" panose="020B0500000000000000" pitchFamily="34" charset="-120"/>
              </a:rPr>
              <a:t>3</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國中學歷（力）證件</a:t>
            </a:r>
            <a:r>
              <a:rPr lang="zh-TW" altLang="en-US" sz="2400" dirty="0" smtClean="0">
                <a:latin typeface="思源黑體 TW Regular" panose="020B0500000000000000" pitchFamily="34" charset="-120"/>
                <a:ea typeface="思源黑體 TW Regular" panose="020B0500000000000000" pitchFamily="34" charset="-120"/>
              </a:rPr>
              <a:t>影印本</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400" dirty="0" smtClean="0">
                <a:latin typeface="思源黑體 TW Regular" panose="020B0500000000000000" pitchFamily="34" charset="-120"/>
                <a:ea typeface="思源黑體 TW Regular" panose="020B0500000000000000" pitchFamily="34" charset="-120"/>
              </a:rPr>
              <a:t>4</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鑑輔會證明文件</a:t>
            </a:r>
            <a:r>
              <a:rPr lang="zh-TW" altLang="en-US" sz="2400" dirty="0" smtClean="0">
                <a:latin typeface="思源黑體 TW Regular" panose="020B0500000000000000" pitchFamily="34" charset="-120"/>
                <a:ea typeface="思源黑體 TW Regular" panose="020B0500000000000000" pitchFamily="34" charset="-120"/>
              </a:rPr>
              <a:t>。</a:t>
            </a:r>
            <a:endParaRPr lang="zh-TW" altLang="en-US" sz="2400" dirty="0">
              <a:latin typeface="思源黑體 TW Regular" panose="020B0500000000000000" pitchFamily="34" charset="-120"/>
              <a:ea typeface="思源黑體 TW Regular" panose="020B0500000000000000" pitchFamily="34" charset="-120"/>
            </a:endParaRPr>
          </a:p>
        </p:txBody>
      </p:sp>
      <p:pic>
        <p:nvPicPr>
          <p:cNvPr id="22" name="Picture 2" descr="「student  CARTOON」的圖片搜尋結果"/>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6" b="7932"/>
          <a:stretch/>
        </p:blipFill>
        <p:spPr bwMode="auto">
          <a:xfrm>
            <a:off x="10433" y="2597363"/>
            <a:ext cx="2654503" cy="3181350"/>
          </a:xfrm>
          <a:prstGeom prst="rect">
            <a:avLst/>
          </a:prstGeom>
          <a:noFill/>
          <a:extLst>
            <a:ext uri="{909E8E84-426E-40DD-AFC4-6F175D3DCCD1}">
              <a14:hiddenFill xmlns:a14="http://schemas.microsoft.com/office/drawing/2010/main">
                <a:solidFill>
                  <a:srgbClr val="FFFFFF"/>
                </a:solidFill>
              </a14:hiddenFill>
            </a:ext>
          </a:extLst>
        </p:spPr>
      </p:pic>
      <p:sp>
        <p:nvSpPr>
          <p:cNvPr id="7" name="內容版面配置區 2"/>
          <p:cNvSpPr txBox="1">
            <a:spLocks/>
          </p:cNvSpPr>
          <p:nvPr/>
        </p:nvSpPr>
        <p:spPr>
          <a:xfrm>
            <a:off x="7574301" y="2743140"/>
            <a:ext cx="5074899" cy="2781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TW" sz="2400" dirty="0" smtClean="0">
                <a:latin typeface="思源黑體 TW Regular" panose="020B0500000000000000" pitchFamily="34" charset="-120"/>
                <a:ea typeface="思源黑體 TW Regular" panose="020B0500000000000000" pitchFamily="34" charset="-120"/>
              </a:rPr>
              <a:t>5.</a:t>
            </a:r>
            <a:r>
              <a:rPr lang="zh-TW" altLang="en-US" sz="2400" dirty="0" smtClean="0">
                <a:latin typeface="思源黑體 TW Regular" panose="020B0500000000000000" pitchFamily="34" charset="-120"/>
                <a:ea typeface="思源黑體 TW Regular" panose="020B0500000000000000" pitchFamily="34" charset="-120"/>
              </a:rPr>
              <a:t>生涯規劃意見表</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附表四</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a:t>
            </a:r>
            <a:r>
              <a:rPr lang="en-US" altLang="zh-TW" sz="1000" dirty="0" smtClean="0">
                <a:latin typeface="思源黑體 TW Regular" panose="020B0500000000000000" pitchFamily="34" charset="-120"/>
                <a:ea typeface="思源黑體 TW Regular" panose="020B0500000000000000" pitchFamily="34" charset="-120"/>
              </a:rPr>
              <a:t>3-15</a:t>
            </a:r>
            <a:endParaRPr lang="zh-TW" altLang="en-US" sz="2400" dirty="0" smtClean="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400" dirty="0" smtClean="0">
                <a:latin typeface="思源黑體 TW Regular" panose="020B0500000000000000" pitchFamily="34" charset="-120"/>
                <a:ea typeface="思源黑體 TW Regular" panose="020B0500000000000000" pitchFamily="34" charset="-120"/>
              </a:rPr>
              <a:t>6.</a:t>
            </a:r>
            <a:r>
              <a:rPr lang="zh-TW" altLang="en-US" sz="2400" dirty="0" smtClean="0">
                <a:latin typeface="思源黑體 TW Regular" panose="020B0500000000000000" pitchFamily="34" charset="-120"/>
                <a:ea typeface="思源黑體 TW Regular" panose="020B0500000000000000" pitchFamily="34" charset="-120"/>
              </a:rPr>
              <a:t>生涯轉銜建議表</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附表五</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a:t>
            </a:r>
            <a:r>
              <a:rPr lang="en-US" altLang="zh-TW" sz="1000" dirty="0" smtClean="0">
                <a:latin typeface="思源黑體 TW Regular" panose="020B0500000000000000" pitchFamily="34" charset="-120"/>
                <a:ea typeface="思源黑體 TW Regular" panose="020B0500000000000000" pitchFamily="34" charset="-120"/>
              </a:rPr>
              <a:t>3-16</a:t>
            </a:r>
            <a:endParaRPr lang="zh-TW" altLang="en-US" sz="2400" dirty="0" smtClean="0">
              <a:latin typeface="思源黑體 TW Regular" panose="020B0500000000000000" pitchFamily="34" charset="-120"/>
              <a:ea typeface="思源黑體 TW Regular" panose="020B0500000000000000" pitchFamily="34" charset="-120"/>
            </a:endParaRPr>
          </a:p>
          <a:p>
            <a:pPr marL="0" indent="0">
              <a:lnSpc>
                <a:spcPct val="150000"/>
              </a:lnSpc>
              <a:buFont typeface="Arial" panose="020B0604020202020204" pitchFamily="34" charset="0"/>
              <a:buNone/>
            </a:pPr>
            <a:r>
              <a:rPr lang="en-US" altLang="zh-TW" sz="2400" dirty="0" smtClean="0">
                <a:latin typeface="思源黑體 TW Regular" panose="020B0500000000000000" pitchFamily="34" charset="-120"/>
                <a:ea typeface="思源黑體 TW Regular" panose="020B0500000000000000" pitchFamily="34" charset="-120"/>
              </a:rPr>
              <a:t>7.</a:t>
            </a:r>
            <a:r>
              <a:rPr lang="zh-TW" altLang="en-US" sz="2400" dirty="0" smtClean="0">
                <a:latin typeface="思源黑體 TW Regular" panose="020B0500000000000000" pitchFamily="34" charset="-120"/>
                <a:ea typeface="思源黑體 TW Regular" panose="020B0500000000000000" pitchFamily="34" charset="-120"/>
              </a:rPr>
              <a:t>學生相關轉銜資料。</a:t>
            </a:r>
          </a:p>
          <a:p>
            <a:pPr marL="0" indent="0">
              <a:lnSpc>
                <a:spcPct val="150000"/>
              </a:lnSpc>
              <a:buNone/>
            </a:pPr>
            <a:r>
              <a:rPr lang="en-US" altLang="zh-TW" sz="2400" dirty="0" smtClean="0">
                <a:latin typeface="思源黑體 TW Regular" panose="020B0500000000000000" pitchFamily="34" charset="-120"/>
                <a:ea typeface="思源黑體 TW Regular" panose="020B0500000000000000" pitchFamily="34" charset="-120"/>
              </a:rPr>
              <a:t>8.</a:t>
            </a:r>
            <a:r>
              <a:rPr lang="zh-TW" altLang="en-US" sz="2400" dirty="0" smtClean="0">
                <a:latin typeface="思源黑體 TW Regular" panose="020B0500000000000000" pitchFamily="34" charset="-120"/>
                <a:ea typeface="思源黑體 TW Regular" panose="020B0500000000000000" pitchFamily="34" charset="-120"/>
              </a:rPr>
              <a:t>轉銜輔導及相關</a:t>
            </a:r>
            <a:r>
              <a:rPr lang="zh-TW" altLang="en-US" sz="2400" dirty="0">
                <a:latin typeface="思源黑體 TW Regular" panose="020B0500000000000000" pitchFamily="34" charset="-120"/>
                <a:ea typeface="思源黑體 TW Regular" panose="020B0500000000000000" pitchFamily="34" charset="-120"/>
              </a:rPr>
              <a:t>會議</a:t>
            </a:r>
            <a:r>
              <a:rPr lang="zh-TW" altLang="en-US" sz="2400" dirty="0" smtClean="0">
                <a:latin typeface="思源黑體 TW Regular" panose="020B0500000000000000" pitchFamily="34" charset="-120"/>
                <a:ea typeface="思源黑體 TW Regular" panose="020B0500000000000000" pitchFamily="34" charset="-120"/>
              </a:rPr>
              <a:t>紀錄。</a:t>
            </a:r>
          </a:p>
          <a:p>
            <a:pPr marL="0" indent="0">
              <a:lnSpc>
                <a:spcPct val="150000"/>
              </a:lnSpc>
              <a:buFont typeface="Arial" panose="020B0604020202020204" pitchFamily="34" charset="0"/>
              <a:buNone/>
            </a:pPr>
            <a:r>
              <a:rPr lang="en-US" altLang="zh-TW" sz="2400" dirty="0" smtClean="0">
                <a:latin typeface="思源黑體 TW Regular" panose="020B0500000000000000" pitchFamily="34" charset="-120"/>
                <a:ea typeface="思源黑體 TW Regular" panose="020B0500000000000000" pitchFamily="34" charset="-120"/>
              </a:rPr>
              <a:t>9.</a:t>
            </a:r>
            <a:r>
              <a:rPr lang="zh-TW" altLang="en-US" sz="2400" dirty="0" smtClean="0">
                <a:latin typeface="思源黑體 TW Regular" panose="020B0500000000000000" pitchFamily="34" charset="-120"/>
                <a:ea typeface="思源黑體 TW Regular" panose="020B0500000000000000" pitchFamily="34" charset="-120"/>
              </a:rPr>
              <a:t>其他佐證資料。</a:t>
            </a:r>
            <a:endParaRPr lang="zh-TW" altLang="en-US" sz="2400" dirty="0">
              <a:latin typeface="思源黑體 TW Regular" panose="020B0500000000000000" pitchFamily="34" charset="-120"/>
              <a:ea typeface="思源黑體 TW Regular" panose="020B0500000000000000" pitchFamily="34" charset="-120"/>
            </a:endParaRPr>
          </a:p>
        </p:txBody>
      </p:sp>
      <p:sp>
        <p:nvSpPr>
          <p:cNvPr id="8" name="文字方塊 7"/>
          <p:cNvSpPr txBox="1"/>
          <p:nvPr/>
        </p:nvSpPr>
        <p:spPr>
          <a:xfrm>
            <a:off x="6229252" y="2662415"/>
            <a:ext cx="561015" cy="276999"/>
          </a:xfrm>
          <a:prstGeom prst="rect">
            <a:avLst/>
          </a:prstGeom>
          <a:noFill/>
        </p:spPr>
        <p:txBody>
          <a:bodyPr wrap="square" rtlCol="0">
            <a:spAutoFit/>
          </a:bodyPr>
          <a:lstStyle/>
          <a:p>
            <a:r>
              <a:rPr lang="en-US" altLang="zh-TW" sz="1200" dirty="0" smtClean="0"/>
              <a:t>3-12</a:t>
            </a:r>
            <a:endParaRPr lang="zh-TW" altLang="en-US" sz="1200" dirty="0"/>
          </a:p>
        </p:txBody>
      </p:sp>
    </p:spTree>
    <p:extLst>
      <p:ext uri="{BB962C8B-B14F-4D97-AF65-F5344CB8AC3E}">
        <p14:creationId xmlns:p14="http://schemas.microsoft.com/office/powerpoint/2010/main" val="3692837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報</a:t>
            </a:r>
            <a:r>
              <a:rPr lang="zh-TW" altLang="en-US" sz="6000" dirty="0">
                <a:latin typeface="標楷體" panose="03000509000000000000" pitchFamily="65" charset="-120"/>
                <a:ea typeface="標楷體" panose="03000509000000000000" pitchFamily="65" charset="-120"/>
              </a:rPr>
              <a:t>名</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P3-6</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P3-7</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664937" y="1409700"/>
            <a:ext cx="9527064" cy="5448300"/>
          </a:xfrm>
        </p:spPr>
        <p:txBody>
          <a:bodyPr>
            <a:noAutofit/>
          </a:bodyPr>
          <a:lstStyle/>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四、志願選填方式</a:t>
            </a:r>
            <a:r>
              <a:rPr lang="zh-TW" altLang="en-US" sz="2400" dirty="0" smtClean="0">
                <a:latin typeface="思源黑體 TW Regular" panose="020B0500000000000000" pitchFamily="34" charset="-120"/>
                <a:ea typeface="思源黑體 TW Regular" panose="020B0500000000000000" pitchFamily="34" charset="-120"/>
              </a:rPr>
              <a:t>：</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一</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學生依序</a:t>
            </a:r>
            <a:r>
              <a:rPr lang="zh-TW" altLang="en-US" sz="2400" dirty="0">
                <a:solidFill>
                  <a:srgbClr val="FF0000"/>
                </a:solidFill>
                <a:latin typeface="思源黑體 TW Regular" panose="020B0500000000000000" pitchFamily="34" charset="-120"/>
                <a:ea typeface="思源黑體 TW Regular" panose="020B0500000000000000" pitchFamily="34" charset="-120"/>
              </a:rPr>
              <a:t>至多選填三個志願群</a:t>
            </a:r>
            <a:r>
              <a:rPr lang="zh-TW" altLang="en-US" sz="2400" dirty="0">
                <a:latin typeface="思源黑體 TW Regular" panose="020B0500000000000000" pitchFamily="34" charset="-120"/>
                <a:ea typeface="思源黑體 TW Regular" panose="020B0500000000000000" pitchFamily="34" charset="-120"/>
              </a:rPr>
              <a:t>，且第</a:t>
            </a:r>
            <a:r>
              <a:rPr lang="en-US" altLang="zh-TW" sz="2400" dirty="0">
                <a:latin typeface="思源黑體 TW Regular" panose="020B0500000000000000" pitchFamily="34" charset="-120"/>
                <a:ea typeface="思源黑體 TW Regular" panose="020B0500000000000000" pitchFamily="34" charset="-120"/>
              </a:rPr>
              <a:t>1</a:t>
            </a:r>
            <a:r>
              <a:rPr lang="zh-TW" altLang="en-US" sz="2400" dirty="0">
                <a:latin typeface="思源黑體 TW Regular" panose="020B0500000000000000" pitchFamily="34" charset="-120"/>
                <a:ea typeface="思源黑體 TW Regular" panose="020B0500000000000000" pitchFamily="34" charset="-120"/>
              </a:rPr>
              <a:t>～</a:t>
            </a:r>
            <a:r>
              <a:rPr lang="en-US" altLang="zh-TW" sz="2400" dirty="0">
                <a:latin typeface="思源黑體 TW Regular" panose="020B0500000000000000" pitchFamily="34" charset="-120"/>
                <a:ea typeface="思源黑體 TW Regular" panose="020B0500000000000000" pitchFamily="34" charset="-120"/>
              </a:rPr>
              <a:t>3</a:t>
            </a:r>
            <a:r>
              <a:rPr lang="zh-TW" altLang="en-US" sz="2400" dirty="0">
                <a:latin typeface="思源黑體 TW Regular" panose="020B0500000000000000" pitchFamily="34" charset="-120"/>
                <a:ea typeface="思源黑體 TW Regular" panose="020B0500000000000000" pitchFamily="34" charset="-120"/>
              </a:rPr>
              <a:t>志願需為同一群</a:t>
            </a:r>
            <a:r>
              <a:rPr lang="zh-TW" altLang="en-US" sz="2400" dirty="0" smtClean="0">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學生若選填國立臺南大學附屬啟聰學校、國立和美實驗學校之綜合高中者，得不受前</a:t>
            </a:r>
            <a:r>
              <a:rPr lang="en-US" altLang="zh-TW" sz="2400" dirty="0">
                <a:solidFill>
                  <a:srgbClr val="FF0000"/>
                </a:solidFill>
                <a:latin typeface="思源黑體 TW Regular" panose="020B0500000000000000" pitchFamily="34" charset="-120"/>
                <a:ea typeface="思源黑體 TW Regular" panose="020B0500000000000000" pitchFamily="34" charset="-120"/>
              </a:rPr>
              <a:t>3</a:t>
            </a:r>
            <a:r>
              <a:rPr lang="zh-TW" altLang="en-US" sz="2400" dirty="0">
                <a:solidFill>
                  <a:srgbClr val="FF0000"/>
                </a:solidFill>
                <a:latin typeface="思源黑體 TW Regular" panose="020B0500000000000000" pitchFamily="34" charset="-120"/>
                <a:ea typeface="思源黑體 TW Regular" panose="020B0500000000000000" pitchFamily="34" charset="-120"/>
              </a:rPr>
              <a:t>志願須為同一群之限制</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第</a:t>
            </a:r>
            <a:r>
              <a:rPr lang="en-US" altLang="zh-TW" sz="2400" dirty="0">
                <a:latin typeface="思源黑體 TW Regular" panose="020B0500000000000000" pitchFamily="34" charset="-120"/>
                <a:ea typeface="思源黑體 TW Regular" panose="020B0500000000000000" pitchFamily="34" charset="-120"/>
              </a:rPr>
              <a:t>4</a:t>
            </a:r>
            <a:r>
              <a:rPr lang="zh-TW" altLang="en-US" sz="2400" dirty="0">
                <a:latin typeface="思源黑體 TW Regular" panose="020B0500000000000000" pitchFamily="34" charset="-120"/>
                <a:ea typeface="思源黑體 TW Regular" panose="020B0500000000000000" pitchFamily="34" charset="-120"/>
              </a:rPr>
              <a:t>志願起得由其所選擇之三群中選填校科。</a:t>
            </a:r>
          </a:p>
          <a:p>
            <a:pPr marL="0" indent="0">
              <a:lnSpc>
                <a:spcPct val="150000"/>
              </a:lnSpc>
              <a:buNone/>
            </a:pP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二</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在第</a:t>
            </a:r>
            <a:r>
              <a:rPr lang="en-US" altLang="zh-TW" sz="2400" dirty="0">
                <a:latin typeface="思源黑體 TW Regular" panose="020B0500000000000000" pitchFamily="34" charset="-120"/>
                <a:ea typeface="思源黑體 TW Regular" panose="020B0500000000000000" pitchFamily="34" charset="-120"/>
              </a:rPr>
              <a:t>1</a:t>
            </a:r>
            <a:r>
              <a:rPr lang="zh-TW" altLang="en-US" sz="2400" dirty="0">
                <a:latin typeface="思源黑體 TW Regular" panose="020B0500000000000000" pitchFamily="34" charset="-120"/>
                <a:ea typeface="思源黑體 TW Regular" panose="020B0500000000000000" pitchFamily="34" charset="-120"/>
              </a:rPr>
              <a:t>～</a:t>
            </a:r>
            <a:r>
              <a:rPr lang="en-US" altLang="zh-TW" sz="2400" dirty="0">
                <a:latin typeface="思源黑體 TW Regular" panose="020B0500000000000000" pitchFamily="34" charset="-120"/>
                <a:ea typeface="思源黑體 TW Regular" panose="020B0500000000000000" pitchFamily="34" charset="-120"/>
              </a:rPr>
              <a:t>3</a:t>
            </a:r>
            <a:r>
              <a:rPr lang="zh-TW" altLang="en-US" sz="2400" dirty="0">
                <a:latin typeface="思源黑體 TW Regular" panose="020B0500000000000000" pitchFamily="34" charset="-120"/>
                <a:ea typeface="思源黑體 TW Regular" panose="020B0500000000000000" pitchFamily="34" charset="-120"/>
              </a:rPr>
              <a:t>志願選填時，若學生所選之</a:t>
            </a:r>
            <a:r>
              <a:rPr lang="zh-TW" altLang="en-US" sz="2400" dirty="0">
                <a:solidFill>
                  <a:srgbClr val="FF0000"/>
                </a:solidFill>
                <a:latin typeface="思源黑體 TW Regular" panose="020B0500000000000000" pitchFamily="34" charset="-120"/>
                <a:ea typeface="思源黑體 TW Regular" panose="020B0500000000000000" pitchFamily="34" charset="-120"/>
              </a:rPr>
              <a:t>第一志願</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群為單科群，則瑛選填第二</a:t>
            </a:r>
            <a:r>
              <a:rPr lang="zh-TW" altLang="en-US" sz="2400" dirty="0">
                <a:solidFill>
                  <a:srgbClr val="FF0000"/>
                </a:solidFill>
                <a:latin typeface="思源黑體 TW Regular" panose="020B0500000000000000" pitchFamily="34" charset="-120"/>
                <a:ea typeface="思源黑體 TW Regular" panose="020B0500000000000000" pitchFamily="34" charset="-120"/>
              </a:rPr>
              <a:t>志願群之校</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科，將前</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3</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志願填滿。</a:t>
            </a:r>
            <a:endParaRPr lang="zh-TW" altLang="en-US" sz="2400" dirty="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三</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若學生所選之第一志願群及第二志願群皆為單科群，則應選填第三志願群之校科，將前</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3</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志願填滿。 </a:t>
            </a:r>
            <a:endParaRPr lang="zh-TW" altLang="en-US" sz="2400" dirty="0">
              <a:solidFill>
                <a:srgbClr val="FF0000"/>
              </a:solidFill>
              <a:latin typeface="思源黑體 TW Regular" panose="020B0500000000000000" pitchFamily="34" charset="-120"/>
              <a:ea typeface="思源黑體 TW Regular" panose="020B0500000000000000" pitchFamily="34" charset="-120"/>
            </a:endParaRPr>
          </a:p>
        </p:txBody>
      </p:sp>
      <p:pic>
        <p:nvPicPr>
          <p:cNvPr id="4098" name="Picture 2" descr="「STUDENT CHOOSING CARTOON」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52" y="4381500"/>
            <a:ext cx="2616085" cy="2476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934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報</a:t>
            </a:r>
            <a:r>
              <a:rPr lang="zh-TW" altLang="en-US" sz="6000" dirty="0">
                <a:latin typeface="標楷體" panose="03000509000000000000" pitchFamily="65" charset="-120"/>
                <a:ea typeface="標楷體" panose="03000509000000000000" pitchFamily="65" charset="-120"/>
              </a:rPr>
              <a:t>名</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P3-6</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P3-7</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664937" y="1409700"/>
            <a:ext cx="9527064" cy="5448300"/>
          </a:xfrm>
        </p:spPr>
        <p:txBody>
          <a:bodyPr>
            <a:noAutofit/>
          </a:bodyPr>
          <a:lstStyle/>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四、志願選填方式</a:t>
            </a:r>
            <a:r>
              <a:rPr lang="zh-TW" altLang="en-US" sz="2400" dirty="0" smtClean="0">
                <a:latin typeface="思源黑體 TW Regular" panose="020B0500000000000000" pitchFamily="34" charset="-120"/>
                <a:ea typeface="思源黑體 TW Regular" panose="020B0500000000000000" pitchFamily="34" charset="-120"/>
              </a:rPr>
              <a:t>：</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四</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 學生</a:t>
            </a:r>
            <a:r>
              <a:rPr lang="zh-TW" altLang="en-US" sz="2400" dirty="0">
                <a:latin typeface="思源黑體 TW Regular" panose="020B0500000000000000" pitchFamily="34" charset="-120"/>
                <a:ea typeface="思源黑體 TW Regular" panose="020B0500000000000000" pitchFamily="34" charset="-120"/>
              </a:rPr>
              <a:t>選填之志願數</a:t>
            </a:r>
            <a:r>
              <a:rPr lang="zh-TW" altLang="en-US" sz="2400" dirty="0">
                <a:solidFill>
                  <a:srgbClr val="FF0000"/>
                </a:solidFill>
                <a:latin typeface="思源黑體 TW Regular" panose="020B0500000000000000" pitchFamily="34" charset="-120"/>
                <a:ea typeface="思源黑體 TW Regular" panose="020B0500000000000000" pitchFamily="34" charset="-120"/>
              </a:rPr>
              <a:t>至少需達</a:t>
            </a:r>
            <a:r>
              <a:rPr lang="en-US" altLang="zh-TW" sz="2400" dirty="0">
                <a:solidFill>
                  <a:srgbClr val="FF0000"/>
                </a:solidFill>
                <a:latin typeface="思源黑體 TW Regular" panose="020B0500000000000000" pitchFamily="34" charset="-120"/>
                <a:ea typeface="思源黑體 TW Regular" panose="020B0500000000000000" pitchFamily="34" charset="-120"/>
              </a:rPr>
              <a:t>10</a:t>
            </a:r>
            <a:r>
              <a:rPr lang="zh-TW" altLang="en-US" sz="2400" dirty="0">
                <a:solidFill>
                  <a:srgbClr val="FF0000"/>
                </a:solidFill>
                <a:latin typeface="思源黑體 TW Regular" panose="020B0500000000000000" pitchFamily="34" charset="-120"/>
                <a:ea typeface="思源黑體 TW Regular" panose="020B0500000000000000" pitchFamily="34" charset="-120"/>
              </a:rPr>
              <a:t>個校科</a:t>
            </a:r>
            <a:r>
              <a:rPr lang="zh-TW" altLang="en-US" sz="2400" dirty="0">
                <a:latin typeface="思源黑體 TW Regular" panose="020B0500000000000000" pitchFamily="34" charset="-120"/>
                <a:ea typeface="思源黑體 TW Regular" panose="020B0500000000000000" pitchFamily="34" charset="-120"/>
              </a:rPr>
              <a:t>，至多為</a:t>
            </a:r>
            <a:r>
              <a:rPr lang="en-US" altLang="zh-TW" sz="2400" dirty="0">
                <a:latin typeface="思源黑體 TW Regular" panose="020B0500000000000000" pitchFamily="34" charset="-120"/>
                <a:ea typeface="思源黑體 TW Regular" panose="020B0500000000000000" pitchFamily="34" charset="-120"/>
              </a:rPr>
              <a:t>30</a:t>
            </a:r>
            <a:r>
              <a:rPr lang="zh-TW" altLang="en-US" sz="2400" dirty="0">
                <a:latin typeface="思源黑體 TW Regular" panose="020B0500000000000000" pitchFamily="34" charset="-120"/>
                <a:ea typeface="思源黑體 TW Regular" panose="020B0500000000000000" pitchFamily="34" charset="-120"/>
              </a:rPr>
              <a:t>個校科。</a:t>
            </a:r>
          </a:p>
          <a:p>
            <a:pPr marL="0" indent="0">
              <a:lnSpc>
                <a:spcPct val="150000"/>
              </a:lnSpc>
              <a:buNone/>
            </a:pP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五</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若學生選填之三志願群其校科總數未達</a:t>
            </a:r>
            <a:r>
              <a:rPr lang="en-US" altLang="zh-TW" sz="2400" dirty="0">
                <a:latin typeface="思源黑體 TW Regular" panose="020B0500000000000000" pitchFamily="34" charset="-120"/>
                <a:ea typeface="思源黑體 TW Regular" panose="020B0500000000000000" pitchFamily="34" charset="-120"/>
              </a:rPr>
              <a:t>10</a:t>
            </a:r>
            <a:r>
              <a:rPr lang="zh-TW" altLang="en-US" sz="2400" dirty="0">
                <a:latin typeface="思源黑體 TW Regular" panose="020B0500000000000000" pitchFamily="34" charset="-120"/>
                <a:ea typeface="思源黑體 TW Regular" panose="020B0500000000000000" pitchFamily="34" charset="-120"/>
              </a:rPr>
              <a:t>個，得依序將三志願群中所有校科選填完畢後，加選第四個志願群或不足額選填。</a:t>
            </a:r>
          </a:p>
        </p:txBody>
      </p:sp>
      <p:pic>
        <p:nvPicPr>
          <p:cNvPr id="4098" name="Picture 2" descr="「STUDENT CHOOSING CARTOON」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52" y="4381500"/>
            <a:ext cx="2616085" cy="2476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747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TUDENT CHOOSING CARTOON」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2" y="4381500"/>
            <a:ext cx="2616085" cy="2476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報</a:t>
            </a:r>
            <a:r>
              <a:rPr lang="zh-TW" altLang="en-US" sz="6000" dirty="0">
                <a:latin typeface="標楷體" panose="03000509000000000000" pitchFamily="65" charset="-120"/>
                <a:ea typeface="標楷體" panose="03000509000000000000" pitchFamily="65" charset="-120"/>
              </a:rPr>
              <a:t>名</a:t>
            </a:r>
          </a:p>
        </p:txBody>
      </p:sp>
      <p:pic>
        <p:nvPicPr>
          <p:cNvPr id="5" name="圖片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P3-6</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P3-7</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351519" y="1409700"/>
            <a:ext cx="9840482" cy="5448300"/>
          </a:xfrm>
        </p:spPr>
        <p:txBody>
          <a:bodyPr>
            <a:noAutofit/>
          </a:bodyPr>
          <a:lstStyle/>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四、志願選填方式</a:t>
            </a:r>
            <a:r>
              <a:rPr lang="zh-TW" altLang="en-US" sz="2400" dirty="0" smtClean="0">
                <a:latin typeface="思源黑體 TW Regular" panose="020B0500000000000000" pitchFamily="34" charset="-120"/>
                <a:ea typeface="思源黑體 TW Regular" panose="020B0500000000000000" pitchFamily="34" charset="-120"/>
              </a:rPr>
              <a:t>：</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六</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學生選填之志願得包含下列學校：</a:t>
            </a:r>
          </a:p>
          <a:p>
            <a:pPr marL="0" indent="0">
              <a:lnSpc>
                <a:spcPct val="150000"/>
              </a:lnSpc>
              <a:buNone/>
            </a:pPr>
            <a:r>
              <a:rPr lang="zh-TW" altLang="en-US" sz="2000" dirty="0">
                <a:latin typeface="思源黑體 TW Regular" panose="020B0500000000000000" pitchFamily="34" charset="-120"/>
                <a:ea typeface="思源黑體 TW Regular" panose="020B0500000000000000" pitchFamily="34" charset="-120"/>
              </a:rPr>
              <a:t>  </a:t>
            </a:r>
            <a:r>
              <a:rPr lang="en-US" altLang="zh-TW" sz="2000" dirty="0">
                <a:latin typeface="思源黑體 TW Regular" panose="020B0500000000000000" pitchFamily="34" charset="-120"/>
                <a:ea typeface="思源黑體 TW Regular" panose="020B0500000000000000" pitchFamily="34" charset="-120"/>
              </a:rPr>
              <a:t>1.</a:t>
            </a:r>
            <a:r>
              <a:rPr lang="zh-TW" altLang="en-US" sz="2000" dirty="0">
                <a:latin typeface="思源黑體 TW Regular" panose="020B0500000000000000" pitchFamily="34" charset="-120"/>
                <a:ea typeface="思源黑體 TW Regular" panose="020B0500000000000000" pitchFamily="34" charset="-120"/>
              </a:rPr>
              <a:t>聽覺障礙及聽覺障礙之多重障礙學生以安置</a:t>
            </a:r>
            <a:r>
              <a:rPr lang="zh-TW" altLang="en-US" sz="2000" dirty="0">
                <a:solidFill>
                  <a:srgbClr val="FF0000"/>
                </a:solidFill>
                <a:latin typeface="思源黑體 TW Regular" panose="020B0500000000000000" pitchFamily="34" charset="-120"/>
                <a:ea typeface="思源黑體 TW Regular" panose="020B0500000000000000" pitchFamily="34" charset="-120"/>
              </a:rPr>
              <a:t>國立臺南大學附屬啟聰學校綜合高中</a:t>
            </a:r>
            <a:r>
              <a:rPr lang="en-US" altLang="zh-TW" sz="2000" dirty="0">
                <a:latin typeface="思源黑體 TW Regular" panose="020B0500000000000000" pitchFamily="34" charset="-120"/>
                <a:ea typeface="思源黑體 TW Regular" panose="020B0500000000000000" pitchFamily="34" charset="-120"/>
              </a:rPr>
              <a:t>(</a:t>
            </a:r>
            <a:r>
              <a:rPr lang="zh-TW" altLang="en-US" sz="2000" dirty="0">
                <a:latin typeface="思源黑體 TW Regular" panose="020B0500000000000000" pitchFamily="34" charset="-120"/>
                <a:ea typeface="思源黑體 TW Regular" panose="020B0500000000000000" pitchFamily="34" charset="-120"/>
              </a:rPr>
              <a:t>美工學程、家政學程</a:t>
            </a:r>
            <a:r>
              <a:rPr lang="en-US" altLang="zh-TW" sz="2000" dirty="0">
                <a:latin typeface="思源黑體 TW Regular" panose="020B0500000000000000" pitchFamily="34" charset="-120"/>
                <a:ea typeface="思源黑體 TW Regular" panose="020B0500000000000000" pitchFamily="34" charset="-120"/>
              </a:rPr>
              <a:t>)</a:t>
            </a:r>
            <a:r>
              <a:rPr lang="zh-TW" altLang="en-US" sz="2000" dirty="0">
                <a:latin typeface="思源黑體 TW Regular" panose="020B0500000000000000" pitchFamily="34" charset="-120"/>
                <a:ea typeface="思源黑體 TW Regular" panose="020B0500000000000000" pitchFamily="34" charset="-120"/>
              </a:rPr>
              <a:t>為原則</a:t>
            </a:r>
            <a:r>
              <a:rPr lang="zh-TW" altLang="en-US" sz="2000" dirty="0" smtClean="0">
                <a:latin typeface="思源黑體 TW Regular" panose="020B0500000000000000" pitchFamily="34" charset="-120"/>
                <a:ea typeface="思源黑體 TW Regular" panose="020B0500000000000000" pitchFamily="34" charset="-120"/>
              </a:rPr>
              <a:t>，上述學程若尚</a:t>
            </a:r>
            <a:r>
              <a:rPr lang="zh-TW" altLang="en-US" sz="2000" dirty="0">
                <a:latin typeface="思源黑體 TW Regular" panose="020B0500000000000000" pitchFamily="34" charset="-120"/>
                <a:ea typeface="思源黑體 TW Regular" panose="020B0500000000000000" pitchFamily="34" charset="-120"/>
              </a:rPr>
              <a:t>有餘額，另得安置其他各障礙類別學生。</a:t>
            </a:r>
          </a:p>
          <a:p>
            <a:pPr marL="0" indent="0">
              <a:lnSpc>
                <a:spcPct val="150000"/>
              </a:lnSpc>
              <a:buNone/>
            </a:pPr>
            <a:r>
              <a:rPr lang="zh-TW" altLang="en-US" sz="2000" dirty="0">
                <a:latin typeface="思源黑體 TW Regular" panose="020B0500000000000000" pitchFamily="34" charset="-120"/>
                <a:ea typeface="思源黑體 TW Regular" panose="020B0500000000000000" pitchFamily="34" charset="-120"/>
              </a:rPr>
              <a:t>  </a:t>
            </a:r>
            <a:r>
              <a:rPr lang="en-US" altLang="zh-TW" sz="2000" dirty="0">
                <a:latin typeface="思源黑體 TW Regular" panose="020B0500000000000000" pitchFamily="34" charset="-120"/>
                <a:ea typeface="思源黑體 TW Regular" panose="020B0500000000000000" pitchFamily="34" charset="-120"/>
              </a:rPr>
              <a:t>2.</a:t>
            </a:r>
            <a:r>
              <a:rPr lang="zh-TW" altLang="en-US" sz="2000" dirty="0">
                <a:latin typeface="思源黑體 TW Regular" panose="020B0500000000000000" pitchFamily="34" charset="-120"/>
                <a:ea typeface="思源黑體 TW Regular" panose="020B0500000000000000" pitchFamily="34" charset="-120"/>
              </a:rPr>
              <a:t>肢體障礙、腦性麻痺及含前述之多重</a:t>
            </a:r>
            <a:r>
              <a:rPr lang="zh-TW" altLang="en-US" sz="2000" dirty="0" smtClean="0">
                <a:latin typeface="思源黑體 TW Regular" panose="020B0500000000000000" pitchFamily="34" charset="-120"/>
                <a:ea typeface="思源黑體 TW Regular" panose="020B0500000000000000" pitchFamily="34" charset="-120"/>
              </a:rPr>
              <a:t>障礙</a:t>
            </a:r>
            <a:r>
              <a:rPr lang="zh-TW" altLang="en-US" sz="2000" dirty="0">
                <a:latin typeface="思源黑體 TW Regular" panose="020B0500000000000000" pitchFamily="34" charset="-120"/>
                <a:ea typeface="思源黑體 TW Regular" panose="020B0500000000000000" pitchFamily="34" charset="-120"/>
              </a:rPr>
              <a:t>學生以安置</a:t>
            </a:r>
            <a:r>
              <a:rPr lang="zh-TW" altLang="en-US" sz="2000" dirty="0">
                <a:solidFill>
                  <a:srgbClr val="FF0000"/>
                </a:solidFill>
                <a:latin typeface="思源黑體 TW Regular" panose="020B0500000000000000" pitchFamily="34" charset="-120"/>
                <a:ea typeface="思源黑體 TW Regular" panose="020B0500000000000000" pitchFamily="34" charset="-120"/>
              </a:rPr>
              <a:t>國立和美實驗學校綜合高中</a:t>
            </a:r>
            <a:r>
              <a:rPr lang="en-US" altLang="zh-TW" sz="2000" dirty="0">
                <a:latin typeface="思源黑體 TW Regular" panose="020B0500000000000000" pitchFamily="34" charset="-120"/>
                <a:ea typeface="思源黑體 TW Regular" panose="020B0500000000000000" pitchFamily="34" charset="-120"/>
              </a:rPr>
              <a:t>(</a:t>
            </a:r>
            <a:r>
              <a:rPr lang="zh-TW" altLang="en-US" sz="2000" dirty="0">
                <a:latin typeface="思源黑體 TW Regular" panose="020B0500000000000000" pitchFamily="34" charset="-120"/>
                <a:ea typeface="思源黑體 TW Regular" panose="020B0500000000000000" pitchFamily="34" charset="-120"/>
              </a:rPr>
              <a:t>美工學程、家政學程、商業經營學程</a:t>
            </a:r>
            <a:r>
              <a:rPr lang="en-US" altLang="zh-TW" sz="2000" dirty="0">
                <a:latin typeface="思源黑體 TW Regular" panose="020B0500000000000000" pitchFamily="34" charset="-120"/>
                <a:ea typeface="思源黑體 TW Regular" panose="020B0500000000000000" pitchFamily="34" charset="-120"/>
              </a:rPr>
              <a:t>)</a:t>
            </a:r>
            <a:r>
              <a:rPr lang="zh-TW" altLang="en-US" sz="2000" dirty="0">
                <a:latin typeface="思源黑體 TW Regular" panose="020B0500000000000000" pitchFamily="34" charset="-120"/>
                <a:ea typeface="思源黑體 TW Regular" panose="020B0500000000000000" pitchFamily="34" charset="-120"/>
              </a:rPr>
              <a:t>為原則，上述學程若尚有餘額，另得安置其他各障礙類別學生</a:t>
            </a:r>
            <a:r>
              <a:rPr lang="zh-TW" altLang="en-US" sz="2000" dirty="0" smtClean="0">
                <a:latin typeface="思源黑體 TW Regular" panose="020B0500000000000000" pitchFamily="34" charset="-120"/>
                <a:ea typeface="思源黑體 TW Regular" panose="020B0500000000000000" pitchFamily="34" charset="-120"/>
              </a:rPr>
              <a:t>。</a:t>
            </a:r>
            <a:endParaRPr lang="en-US" altLang="zh-TW" sz="2000" dirty="0" smtClean="0">
              <a:latin typeface="思源黑體 TW Regular" panose="020B0500000000000000" pitchFamily="34" charset="-120"/>
              <a:ea typeface="思源黑體 TW Regular" panose="020B0500000000000000" pitchFamily="34" charset="-120"/>
            </a:endParaRPr>
          </a:p>
        </p:txBody>
      </p:sp>
    </p:spTree>
    <p:extLst>
      <p:ext uri="{BB962C8B-B14F-4D97-AF65-F5344CB8AC3E}">
        <p14:creationId xmlns:p14="http://schemas.microsoft.com/office/powerpoint/2010/main" val="815759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TUDENT CHOOSING CARTOON」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2" y="4381500"/>
            <a:ext cx="2616085" cy="2476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報</a:t>
            </a:r>
            <a:r>
              <a:rPr lang="zh-TW" altLang="en-US" sz="6000" dirty="0">
                <a:latin typeface="標楷體" panose="03000509000000000000" pitchFamily="65" charset="-120"/>
                <a:ea typeface="標楷體" panose="03000509000000000000" pitchFamily="65" charset="-120"/>
              </a:rPr>
              <a:t>名</a:t>
            </a:r>
          </a:p>
        </p:txBody>
      </p:sp>
      <p:pic>
        <p:nvPicPr>
          <p:cNvPr id="5" name="圖片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P3-6</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P3-7</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351519" y="1409700"/>
            <a:ext cx="9840482" cy="5448300"/>
          </a:xfrm>
        </p:spPr>
        <p:txBody>
          <a:bodyPr>
            <a:noAutofit/>
          </a:bodyPr>
          <a:lstStyle/>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四、志願選填方式</a:t>
            </a:r>
            <a:r>
              <a:rPr lang="zh-TW" altLang="en-US" sz="2400" dirty="0" smtClean="0">
                <a:latin typeface="思源黑體 TW Regular" panose="020B0500000000000000" pitchFamily="34" charset="-120"/>
                <a:ea typeface="思源黑體 TW Regular" panose="020B0500000000000000" pitchFamily="34" charset="-120"/>
              </a:rPr>
              <a:t>：</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000" dirty="0" smtClean="0">
                <a:latin typeface="思源黑體 TW Regular" panose="020B0500000000000000" pitchFamily="34" charset="-120"/>
                <a:ea typeface="思源黑體 TW Regular" panose="020B0500000000000000" pitchFamily="34" charset="-120"/>
              </a:rPr>
              <a:t>(</a:t>
            </a:r>
            <a:r>
              <a:rPr lang="zh-TW" altLang="en-US" sz="2000" dirty="0" smtClean="0">
                <a:latin typeface="思源黑體 TW Regular" panose="020B0500000000000000" pitchFamily="34" charset="-120"/>
                <a:ea typeface="思源黑體 TW Regular" panose="020B0500000000000000" pitchFamily="34" charset="-120"/>
              </a:rPr>
              <a:t>七</a:t>
            </a:r>
            <a:r>
              <a:rPr lang="en-US" altLang="zh-TW" sz="2000" dirty="0" smtClean="0">
                <a:latin typeface="思源黑體 TW Regular" panose="020B0500000000000000" pitchFamily="34" charset="-120"/>
                <a:ea typeface="思源黑體 TW Regular" panose="020B0500000000000000" pitchFamily="34" charset="-120"/>
              </a:rPr>
              <a:t>)</a:t>
            </a:r>
            <a:r>
              <a:rPr lang="zh-TW" altLang="en-US" sz="2000" dirty="0">
                <a:latin typeface="思源黑體 TW Regular" panose="020B0500000000000000" pitchFamily="34" charset="-120"/>
                <a:ea typeface="思源黑體 TW Regular" panose="020B0500000000000000" pitchFamily="34" charset="-120"/>
              </a:rPr>
              <a:t>若因選填志願數不足致無法順利安置者，由分區主辦學校安置委員進行晤談作業後完成安置</a:t>
            </a:r>
            <a:r>
              <a:rPr lang="zh-TW" altLang="en-US" sz="2000" dirty="0" smtClean="0">
                <a:latin typeface="思源黑體 TW Regular" panose="020B0500000000000000" pitchFamily="34" charset="-120"/>
                <a:ea typeface="思源黑體 TW Regular" panose="020B0500000000000000" pitchFamily="34" charset="-120"/>
              </a:rPr>
              <a:t>。</a:t>
            </a:r>
            <a:endParaRPr lang="en-US" altLang="zh-TW" sz="2000" dirty="0" smtClean="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000" dirty="0" smtClean="0">
                <a:latin typeface="思源黑體 TW Regular" panose="020B0500000000000000" pitchFamily="34" charset="-120"/>
                <a:ea typeface="思源黑體 TW Regular" panose="020B0500000000000000" pitchFamily="34" charset="-120"/>
              </a:rPr>
              <a:t>(</a:t>
            </a:r>
            <a:r>
              <a:rPr lang="zh-TW" altLang="en-US" sz="2000" dirty="0" smtClean="0">
                <a:latin typeface="思源黑體 TW Regular" panose="020B0500000000000000" pitchFamily="34" charset="-120"/>
                <a:ea typeface="思源黑體 TW Regular" panose="020B0500000000000000" pitchFamily="34" charset="-120"/>
              </a:rPr>
              <a:t>八</a:t>
            </a:r>
            <a:r>
              <a:rPr lang="en-US" altLang="zh-TW" sz="2000" dirty="0" smtClean="0">
                <a:latin typeface="思源黑體 TW Regular" panose="020B0500000000000000" pitchFamily="34" charset="-120"/>
                <a:ea typeface="思源黑體 TW Regular" panose="020B0500000000000000" pitchFamily="34" charset="-120"/>
              </a:rPr>
              <a:t>)</a:t>
            </a:r>
            <a:r>
              <a:rPr lang="zh-TW" altLang="en-US" sz="2000" dirty="0" smtClean="0">
                <a:latin typeface="思源黑體 TW Regular" panose="020B0500000000000000" pitchFamily="34" charset="-120"/>
                <a:ea typeface="思源黑體 TW Regular" panose="020B0500000000000000" pitchFamily="34" charset="-120"/>
              </a:rPr>
              <a:t>安置學校一覽表將於民國</a:t>
            </a:r>
            <a:r>
              <a:rPr lang="en-US" altLang="zh-TW" sz="2000" dirty="0" smtClean="0">
                <a:latin typeface="思源黑體 TW Regular" panose="020B0500000000000000" pitchFamily="34" charset="-120"/>
                <a:ea typeface="思源黑體 TW Regular" panose="020B0500000000000000" pitchFamily="34" charset="-120"/>
              </a:rPr>
              <a:t>109</a:t>
            </a:r>
            <a:r>
              <a:rPr lang="zh-TW" altLang="en-US" sz="2000" dirty="0" smtClean="0">
                <a:latin typeface="思源黑體 TW Regular" panose="020B0500000000000000" pitchFamily="34" charset="-120"/>
                <a:ea typeface="思源黑體 TW Regular" panose="020B0500000000000000" pitchFamily="34" charset="-120"/>
              </a:rPr>
              <a:t>年</a:t>
            </a:r>
            <a:r>
              <a:rPr lang="en-US" altLang="zh-TW" sz="2000" dirty="0" smtClean="0">
                <a:latin typeface="思源黑體 TW Regular" panose="020B0500000000000000" pitchFamily="34" charset="-120"/>
                <a:ea typeface="思源黑體 TW Regular" panose="020B0500000000000000" pitchFamily="34" charset="-120"/>
              </a:rPr>
              <a:t>12</a:t>
            </a:r>
            <a:r>
              <a:rPr lang="zh-TW" altLang="en-US" sz="2000" dirty="0" smtClean="0">
                <a:latin typeface="思源黑體 TW Regular" panose="020B0500000000000000" pitchFamily="34" charset="-120"/>
                <a:ea typeface="思源黑體 TW Regular" panose="020B0500000000000000" pitchFamily="34" charset="-120"/>
              </a:rPr>
              <a:t>月</a:t>
            </a:r>
            <a:r>
              <a:rPr lang="en-US" altLang="zh-TW" sz="2000" dirty="0" smtClean="0">
                <a:latin typeface="思源黑體 TW Regular" panose="020B0500000000000000" pitchFamily="34" charset="-120"/>
                <a:ea typeface="思源黑體 TW Regular" panose="020B0500000000000000" pitchFamily="34" charset="-120"/>
              </a:rPr>
              <a:t>31</a:t>
            </a:r>
            <a:r>
              <a:rPr lang="zh-TW" altLang="en-US" sz="2000" dirty="0" smtClean="0">
                <a:latin typeface="思源黑體 TW Regular" panose="020B0500000000000000" pitchFamily="34" charset="-120"/>
                <a:ea typeface="思源黑體 TW Regular" panose="020B0500000000000000" pitchFamily="34" charset="-120"/>
              </a:rPr>
              <a:t>日</a:t>
            </a:r>
            <a:r>
              <a:rPr lang="en-US" altLang="zh-TW" sz="2000" dirty="0" smtClean="0">
                <a:latin typeface="思源黑體 TW Regular" panose="020B0500000000000000" pitchFamily="34" charset="-120"/>
                <a:ea typeface="思源黑體 TW Regular" panose="020B0500000000000000" pitchFamily="34" charset="-120"/>
              </a:rPr>
              <a:t>(</a:t>
            </a:r>
            <a:r>
              <a:rPr lang="zh-TW" altLang="en-US" sz="2000" dirty="0" smtClean="0">
                <a:latin typeface="思源黑體 TW Regular" panose="020B0500000000000000" pitchFamily="34" charset="-120"/>
                <a:ea typeface="思源黑體 TW Regular" panose="020B0500000000000000" pitchFamily="34" charset="-120"/>
              </a:rPr>
              <a:t>四</a:t>
            </a:r>
            <a:r>
              <a:rPr lang="en-US" altLang="zh-TW" sz="2000" dirty="0" smtClean="0">
                <a:latin typeface="思源黑體 TW Regular" panose="020B0500000000000000" pitchFamily="34" charset="-120"/>
                <a:ea typeface="思源黑體 TW Regular" panose="020B0500000000000000" pitchFamily="34" charset="-120"/>
              </a:rPr>
              <a:t>)</a:t>
            </a:r>
            <a:r>
              <a:rPr lang="zh-TW" altLang="en-US" sz="2000" dirty="0" smtClean="0">
                <a:latin typeface="思源黑體 TW Regular" panose="020B0500000000000000" pitchFamily="34" charset="-120"/>
                <a:ea typeface="思源黑體 TW Regular" panose="020B0500000000000000" pitchFamily="34" charset="-120"/>
              </a:rPr>
              <a:t>公告在身心障礙學生適性輔導安置查詢網站。</a:t>
            </a:r>
            <a:endParaRPr lang="zh-TW" altLang="en-US" sz="2000" dirty="0">
              <a:latin typeface="思源黑體 TW Regular" panose="020B0500000000000000" pitchFamily="34" charset="-120"/>
              <a:ea typeface="思源黑體 TW Regular" panose="020B0500000000000000" pitchFamily="34" charset="-120"/>
            </a:endParaRPr>
          </a:p>
        </p:txBody>
      </p:sp>
    </p:spTree>
    <p:extLst>
      <p:ext uri="{BB962C8B-B14F-4D97-AF65-F5344CB8AC3E}">
        <p14:creationId xmlns:p14="http://schemas.microsoft.com/office/powerpoint/2010/main" val="1611616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晤談</a:t>
            </a:r>
            <a:r>
              <a:rPr lang="zh-TW" altLang="en-US" sz="6000" dirty="0">
                <a:latin typeface="標楷體" panose="03000509000000000000" pitchFamily="65" charset="-120"/>
                <a:ea typeface="標楷體" panose="03000509000000000000" pitchFamily="65" charset="-120"/>
              </a:rPr>
              <a:t>作業</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P3-7</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152650" y="1924050"/>
            <a:ext cx="10039351" cy="5448300"/>
          </a:xfrm>
        </p:spPr>
        <p:txBody>
          <a:bodyPr>
            <a:noAutofit/>
          </a:bodyPr>
          <a:lstStyle/>
          <a:p>
            <a:pPr marL="0" indent="0">
              <a:lnSpc>
                <a:spcPct val="150000"/>
              </a:lnSpc>
              <a:buNone/>
            </a:pPr>
            <a:r>
              <a:rPr lang="zh-TW" altLang="en-US" sz="2000" dirty="0">
                <a:latin typeface="思源黑體 TW Regular" panose="020B0500000000000000" pitchFamily="34" charset="-120"/>
                <a:ea typeface="思源黑體 TW Regular" panose="020B0500000000000000" pitchFamily="34" charset="-120"/>
              </a:rPr>
              <a:t>一、經分區安置委員會（以下簡稱委員會）審查報名資料，審議學生之身心狀況</a:t>
            </a:r>
            <a:r>
              <a:rPr lang="zh-TW" altLang="en-US" sz="2000" dirty="0" smtClean="0">
                <a:latin typeface="思源黑體 TW Regular" panose="020B0500000000000000" pitchFamily="34" charset="-120"/>
                <a:ea typeface="思源黑體 TW Regular" panose="020B0500000000000000" pitchFamily="34" charset="-120"/>
              </a:rPr>
              <a:t>及其</a:t>
            </a:r>
            <a:r>
              <a:rPr lang="zh-TW" altLang="en-US" sz="2000" dirty="0">
                <a:latin typeface="思源黑體 TW Regular" panose="020B0500000000000000" pitchFamily="34" charset="-120"/>
                <a:ea typeface="思源黑體 TW Regular" panose="020B0500000000000000" pitchFamily="34" charset="-120"/>
              </a:rPr>
              <a:t>填報之志願，如因選填志願數不足致無法順利安置或不適性者，由分區</a:t>
            </a:r>
            <a:r>
              <a:rPr lang="zh-TW" altLang="en-US" sz="2000" dirty="0" smtClean="0">
                <a:latin typeface="思源黑體 TW Regular" panose="020B0500000000000000" pitchFamily="34" charset="-120"/>
                <a:ea typeface="思源黑體 TW Regular" panose="020B0500000000000000" pitchFamily="34" charset="-120"/>
              </a:rPr>
              <a:t>主辦學校</a:t>
            </a:r>
            <a:r>
              <a:rPr lang="zh-TW" altLang="en-US" sz="2000" dirty="0">
                <a:latin typeface="思源黑體 TW Regular" panose="020B0500000000000000" pitchFamily="34" charset="-120"/>
                <a:ea typeface="思源黑體 TW Regular" panose="020B0500000000000000" pitchFamily="34" charset="-120"/>
              </a:rPr>
              <a:t>安置委員進行晤談作業</a:t>
            </a:r>
            <a:r>
              <a:rPr lang="zh-TW" altLang="en-US" sz="2000" dirty="0" smtClean="0">
                <a:latin typeface="思源黑體 TW Regular" panose="020B0500000000000000" pitchFamily="34" charset="-120"/>
                <a:ea typeface="思源黑體 TW Regular" panose="020B0500000000000000" pitchFamily="34" charset="-120"/>
              </a:rPr>
              <a:t>。</a:t>
            </a:r>
            <a:endParaRPr lang="en-US" altLang="zh-TW" sz="2000" dirty="0" smtClean="0">
              <a:latin typeface="思源黑體 TW Regular" panose="020B0500000000000000" pitchFamily="34" charset="-120"/>
              <a:ea typeface="思源黑體 TW Regular" panose="020B0500000000000000" pitchFamily="34" charset="-120"/>
            </a:endParaRPr>
          </a:p>
          <a:p>
            <a:pPr marL="0" indent="0">
              <a:lnSpc>
                <a:spcPct val="150000"/>
              </a:lnSpc>
              <a:buNone/>
            </a:pPr>
            <a:r>
              <a:rPr lang="zh-TW" altLang="en-US" sz="2000" dirty="0">
                <a:latin typeface="思源黑體 TW Regular" panose="020B0500000000000000" pitchFamily="34" charset="-120"/>
                <a:ea typeface="思源黑體 TW Regular" panose="020B0500000000000000" pitchFamily="34" charset="-120"/>
              </a:rPr>
              <a:t>二、日期及地點</a:t>
            </a:r>
            <a:r>
              <a:rPr lang="zh-TW" altLang="en-US" sz="2000" dirty="0" smtClean="0">
                <a:latin typeface="思源黑體 TW Regular" panose="020B0500000000000000" pitchFamily="34" charset="-120"/>
                <a:ea typeface="思源黑體 TW Regular" panose="020B0500000000000000" pitchFamily="34" charset="-120"/>
              </a:rPr>
              <a:t>：</a:t>
            </a:r>
            <a:r>
              <a:rPr lang="en-US" altLang="zh-TW" sz="2000" dirty="0" smtClean="0">
                <a:solidFill>
                  <a:srgbClr val="FF0000"/>
                </a:solidFill>
                <a:latin typeface="思源黑體 TW Regular" panose="020B0500000000000000" pitchFamily="34" charset="-120"/>
                <a:ea typeface="思源黑體 TW Regular" panose="020B0500000000000000" pitchFamily="34" charset="-120"/>
              </a:rPr>
              <a:t>110</a:t>
            </a:r>
            <a:r>
              <a:rPr lang="zh-TW" altLang="en-US" sz="2000" dirty="0" smtClean="0">
                <a:solidFill>
                  <a:srgbClr val="FF0000"/>
                </a:solidFill>
                <a:latin typeface="思源黑體 TW Regular" panose="020B0500000000000000" pitchFamily="34" charset="-120"/>
                <a:ea typeface="思源黑體 TW Regular" panose="020B0500000000000000" pitchFamily="34" charset="-120"/>
              </a:rPr>
              <a:t>年</a:t>
            </a:r>
            <a:r>
              <a:rPr lang="en-US" altLang="zh-TW" sz="2000" dirty="0" smtClean="0">
                <a:solidFill>
                  <a:srgbClr val="FF0000"/>
                </a:solidFill>
                <a:latin typeface="思源黑體 TW Regular" panose="020B0500000000000000" pitchFamily="34" charset="-120"/>
                <a:ea typeface="思源黑體 TW Regular" panose="020B0500000000000000" pitchFamily="34" charset="-120"/>
              </a:rPr>
              <a:t>4</a:t>
            </a:r>
            <a:r>
              <a:rPr lang="zh-TW" altLang="en-US" sz="2000" dirty="0" smtClean="0">
                <a:solidFill>
                  <a:srgbClr val="FF0000"/>
                </a:solidFill>
                <a:latin typeface="思源黑體 TW Regular" panose="020B0500000000000000" pitchFamily="34" charset="-120"/>
                <a:ea typeface="思源黑體 TW Regular" panose="020B0500000000000000" pitchFamily="34" charset="-120"/>
              </a:rPr>
              <a:t>月</a:t>
            </a:r>
            <a:r>
              <a:rPr lang="en-US" altLang="zh-TW" sz="2000" dirty="0" smtClean="0">
                <a:solidFill>
                  <a:srgbClr val="FF0000"/>
                </a:solidFill>
                <a:latin typeface="思源黑體 TW Regular" panose="020B0500000000000000" pitchFamily="34" charset="-120"/>
                <a:ea typeface="思源黑體 TW Regular" panose="020B0500000000000000" pitchFamily="34" charset="-120"/>
              </a:rPr>
              <a:t>24</a:t>
            </a:r>
            <a:r>
              <a:rPr lang="zh-TW" altLang="en-US" sz="2000" dirty="0" smtClean="0">
                <a:solidFill>
                  <a:srgbClr val="FF0000"/>
                </a:solidFill>
                <a:latin typeface="思源黑體 TW Regular" panose="020B0500000000000000" pitchFamily="34" charset="-120"/>
                <a:ea typeface="思源黑體 TW Regular" panose="020B0500000000000000" pitchFamily="34" charset="-120"/>
              </a:rPr>
              <a:t>日（星期六）前分區</a:t>
            </a:r>
            <a:r>
              <a:rPr lang="zh-TW" altLang="en-US" sz="2000" dirty="0">
                <a:solidFill>
                  <a:srgbClr val="FF0000"/>
                </a:solidFill>
                <a:latin typeface="思源黑體 TW Regular" panose="020B0500000000000000" pitchFamily="34" charset="-120"/>
                <a:ea typeface="思源黑體 TW Regular" panose="020B0500000000000000" pitchFamily="34" charset="-120"/>
              </a:rPr>
              <a:t>主辦學校辦理晤談作業</a:t>
            </a:r>
            <a:r>
              <a:rPr lang="zh-TW" altLang="en-US" sz="2000" dirty="0">
                <a:latin typeface="思源黑體 TW Regular" panose="020B0500000000000000" pitchFamily="34" charset="-120"/>
                <a:ea typeface="思源黑體 TW Regular" panose="020B0500000000000000" pitchFamily="34" charset="-120"/>
              </a:rPr>
              <a:t>，確定時間及地點由分區主辦學校</a:t>
            </a:r>
            <a:r>
              <a:rPr lang="zh-TW" altLang="en-US" sz="2000" dirty="0" smtClean="0">
                <a:latin typeface="思源黑體 TW Regular" panose="020B0500000000000000" pitchFamily="34" charset="-120"/>
                <a:ea typeface="思源黑體 TW Regular" panose="020B0500000000000000" pitchFamily="34" charset="-120"/>
              </a:rPr>
              <a:t>以晤談</a:t>
            </a:r>
            <a:r>
              <a:rPr lang="zh-TW" altLang="en-US" sz="2000" dirty="0">
                <a:latin typeface="思源黑體 TW Regular" panose="020B0500000000000000" pitchFamily="34" charset="-120"/>
                <a:ea typeface="思源黑體 TW Regular" panose="020B0500000000000000" pitchFamily="34" charset="-120"/>
              </a:rPr>
              <a:t>通知單</a:t>
            </a:r>
            <a:r>
              <a:rPr lang="en-US" altLang="zh-TW" sz="2000" dirty="0">
                <a:latin typeface="思源黑體 TW Regular" panose="020B0500000000000000" pitchFamily="34" charset="-120"/>
                <a:ea typeface="思源黑體 TW Regular" panose="020B0500000000000000" pitchFamily="34" charset="-120"/>
              </a:rPr>
              <a:t>【</a:t>
            </a:r>
            <a:r>
              <a:rPr lang="zh-TW" altLang="en-US" sz="2000" dirty="0">
                <a:latin typeface="思源黑體 TW Regular" panose="020B0500000000000000" pitchFamily="34" charset="-120"/>
                <a:ea typeface="思源黑體 TW Regular" panose="020B0500000000000000" pitchFamily="34" charset="-120"/>
              </a:rPr>
              <a:t>附件一</a:t>
            </a:r>
            <a:r>
              <a:rPr lang="en-US" altLang="zh-TW" sz="2000" dirty="0">
                <a:latin typeface="思源黑體 TW Regular" panose="020B0500000000000000" pitchFamily="34" charset="-120"/>
                <a:ea typeface="思源黑體 TW Regular" panose="020B0500000000000000" pitchFamily="34" charset="-120"/>
              </a:rPr>
              <a:t>】</a:t>
            </a:r>
            <a:r>
              <a:rPr lang="zh-TW" altLang="en-US" sz="2000" dirty="0">
                <a:latin typeface="思源黑體 TW Regular" panose="020B0500000000000000" pitchFamily="34" charset="-120"/>
                <a:ea typeface="思源黑體 TW Regular" panose="020B0500000000000000" pitchFamily="34" charset="-120"/>
              </a:rPr>
              <a:t>個別通知原報名國中，並由該</a:t>
            </a:r>
            <a:r>
              <a:rPr lang="zh-TW" altLang="en-US" sz="2000" dirty="0">
                <a:solidFill>
                  <a:srgbClr val="FF0000"/>
                </a:solidFill>
                <a:latin typeface="思源黑體 TW Regular" panose="020B0500000000000000" pitchFamily="34" charset="-120"/>
                <a:ea typeface="思源黑體 TW Regular" panose="020B0500000000000000" pitchFamily="34" charset="-120"/>
              </a:rPr>
              <a:t>國中之教師</a:t>
            </a:r>
            <a:r>
              <a:rPr lang="zh-TW" altLang="en-US" sz="2000" dirty="0">
                <a:latin typeface="思源黑體 TW Regular" panose="020B0500000000000000" pitchFamily="34" charset="-120"/>
                <a:ea typeface="思源黑體 TW Regular" panose="020B0500000000000000" pitchFamily="34" charset="-120"/>
              </a:rPr>
              <a:t>轉知學生及學生監護人或法定代理人。</a:t>
            </a:r>
          </a:p>
          <a:p>
            <a:pPr marL="0" indent="0">
              <a:lnSpc>
                <a:spcPct val="150000"/>
              </a:lnSpc>
              <a:buNone/>
            </a:pPr>
            <a:r>
              <a:rPr lang="zh-TW" altLang="en-US" sz="2000" dirty="0">
                <a:latin typeface="思源黑體 TW Regular" panose="020B0500000000000000" pitchFamily="34" charset="-120"/>
                <a:ea typeface="思源黑體 TW Regular" panose="020B0500000000000000" pitchFamily="34" charset="-120"/>
              </a:rPr>
              <a:t>三、參加人員：須晤談之學生與</a:t>
            </a:r>
            <a:r>
              <a:rPr lang="zh-TW" altLang="en-US" sz="2000" dirty="0">
                <a:solidFill>
                  <a:srgbClr val="FF0000"/>
                </a:solidFill>
                <a:latin typeface="思源黑體 TW Regular" panose="020B0500000000000000" pitchFamily="34" charset="-120"/>
                <a:ea typeface="思源黑體 TW Regular" panose="020B0500000000000000" pitchFamily="34" charset="-120"/>
              </a:rPr>
              <a:t>國中之教師</a:t>
            </a:r>
            <a:r>
              <a:rPr lang="zh-TW" altLang="en-US" sz="2000" dirty="0">
                <a:latin typeface="思源黑體 TW Regular" panose="020B0500000000000000" pitchFamily="34" charset="-120"/>
                <a:ea typeface="思源黑體 TW Regular" panose="020B0500000000000000" pitchFamily="34" charset="-120"/>
              </a:rPr>
              <a:t>或輔導教師務必出席，學生監護人或</a:t>
            </a:r>
            <a:r>
              <a:rPr lang="zh-TW" altLang="en-US" sz="2000" dirty="0" smtClean="0">
                <a:latin typeface="思源黑體 TW Regular" panose="020B0500000000000000" pitchFamily="34" charset="-120"/>
                <a:ea typeface="思源黑體 TW Regular" panose="020B0500000000000000" pitchFamily="34" charset="-120"/>
              </a:rPr>
              <a:t>法定代理人</a:t>
            </a:r>
            <a:r>
              <a:rPr lang="zh-TW" altLang="en-US" sz="2000" dirty="0">
                <a:latin typeface="思源黑體 TW Regular" panose="020B0500000000000000" pitchFamily="34" charset="-120"/>
                <a:ea typeface="思源黑體 TW Regular" panose="020B0500000000000000" pitchFamily="34" charset="-120"/>
              </a:rPr>
              <a:t>應陪同參加晤談。學生監護人或法定代理人未能陪同時，應填寫晤談委託書</a:t>
            </a:r>
            <a:r>
              <a:rPr lang="en-US" altLang="zh-TW" sz="2000" dirty="0">
                <a:latin typeface="思源黑體 TW Regular" panose="020B0500000000000000" pitchFamily="34" charset="-120"/>
                <a:ea typeface="思源黑體 TW Regular" panose="020B0500000000000000" pitchFamily="34" charset="-120"/>
              </a:rPr>
              <a:t>【</a:t>
            </a:r>
            <a:r>
              <a:rPr lang="zh-TW" altLang="en-US" sz="2000" dirty="0">
                <a:latin typeface="思源黑體 TW Regular" panose="020B0500000000000000" pitchFamily="34" charset="-120"/>
                <a:ea typeface="思源黑體 TW Regular" panose="020B0500000000000000" pitchFamily="34" charset="-120"/>
              </a:rPr>
              <a:t>附件二</a:t>
            </a:r>
            <a:r>
              <a:rPr lang="en-US" altLang="zh-TW" sz="2000" dirty="0">
                <a:latin typeface="思源黑體 TW Regular" panose="020B0500000000000000" pitchFamily="34" charset="-120"/>
                <a:ea typeface="思源黑體 TW Regular" panose="020B0500000000000000" pitchFamily="34" charset="-120"/>
              </a:rPr>
              <a:t>】</a:t>
            </a:r>
            <a:r>
              <a:rPr lang="zh-TW" altLang="en-US" sz="2000" dirty="0">
                <a:latin typeface="思源黑體 TW Regular" panose="020B0500000000000000" pitchFamily="34" charset="-120"/>
                <a:ea typeface="思源黑體 TW Regular" panose="020B0500000000000000" pitchFamily="34" charset="-120"/>
              </a:rPr>
              <a:t>委請原就讀國中之教師、特教組長、輔導主任或學校相關人員參加晤談。</a:t>
            </a:r>
          </a:p>
          <a:p>
            <a:pPr marL="0" indent="0">
              <a:lnSpc>
                <a:spcPct val="150000"/>
              </a:lnSpc>
              <a:buNone/>
            </a:pPr>
            <a:endParaRPr lang="zh-TW" altLang="en-US" sz="2400" dirty="0">
              <a:latin typeface="思源黑體 TW Regular" panose="020B0500000000000000" pitchFamily="34" charset="-120"/>
              <a:ea typeface="思源黑體 TW Regular" panose="020B0500000000000000" pitchFamily="34" charset="-120"/>
            </a:endParaRPr>
          </a:p>
        </p:txBody>
      </p:sp>
      <p:pic>
        <p:nvPicPr>
          <p:cNvPr id="10242" name="Picture 2" descr="「STUDENT MEETING CARTOON」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 y="4876800"/>
            <a:ext cx="240537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828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HOOSING CARTOON」的圖片搜尋結果"/>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9388" l="0" r="100000"/>
                    </a14:imgEffect>
                  </a14:imgLayer>
                </a14:imgProps>
              </a:ext>
              <a:ext uri="{28A0092B-C50C-407E-A947-70E740481C1C}">
                <a14:useLocalDpi xmlns:a14="http://schemas.microsoft.com/office/drawing/2010/main" val="0"/>
              </a:ext>
            </a:extLst>
          </a:blip>
          <a:srcRect l="31514" t="1" b="-6766"/>
          <a:stretch/>
        </p:blipFill>
        <p:spPr bwMode="auto">
          <a:xfrm>
            <a:off x="-19050" y="3733800"/>
            <a:ext cx="2719538" cy="318135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安</a:t>
            </a:r>
            <a:r>
              <a:rPr lang="zh-TW" altLang="en-US" sz="6000" dirty="0">
                <a:latin typeface="標楷體" panose="03000509000000000000" pitchFamily="65" charset="-120"/>
                <a:ea typeface="標楷體" panose="03000509000000000000" pitchFamily="65" charset="-120"/>
              </a:rPr>
              <a:t>置</a:t>
            </a:r>
            <a:r>
              <a:rPr lang="zh-TW" altLang="en-US" sz="6000" dirty="0" smtClean="0">
                <a:latin typeface="標楷體" panose="03000509000000000000" pitchFamily="65" charset="-120"/>
                <a:ea typeface="標楷體" panose="03000509000000000000" pitchFamily="65" charset="-120"/>
              </a:rPr>
              <a:t>作業</a:t>
            </a:r>
            <a:endParaRPr lang="zh-TW" altLang="en-US" sz="60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P3-7</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P3-8</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152650" y="1924050"/>
            <a:ext cx="10039351" cy="5448300"/>
          </a:xfrm>
        </p:spPr>
        <p:txBody>
          <a:bodyPr>
            <a:noAutofit/>
          </a:bodyPr>
          <a:lstStyle/>
          <a:p>
            <a:pPr>
              <a:lnSpc>
                <a:spcPct val="150000"/>
              </a:lnSpc>
            </a:pPr>
            <a:r>
              <a:rPr lang="zh-TW" altLang="en-US" sz="2000" dirty="0" smtClean="0">
                <a:latin typeface="思源黑體 TW Regular" panose="020B0500000000000000" pitchFamily="34" charset="-120"/>
                <a:ea typeface="思源黑體 TW Regular" panose="020B0500000000000000" pitchFamily="34" charset="-120"/>
              </a:rPr>
              <a:t>安置</a:t>
            </a:r>
            <a:r>
              <a:rPr lang="zh-TW" altLang="en-US" sz="2000" dirty="0">
                <a:latin typeface="思源黑體 TW Regular" panose="020B0500000000000000" pitchFamily="34" charset="-120"/>
                <a:ea typeface="思源黑體 TW Regular" panose="020B0500000000000000" pitchFamily="34" charset="-120"/>
              </a:rPr>
              <a:t>作業按學生選填之所有校科志願依序分發，全部學生自第</a:t>
            </a:r>
            <a:r>
              <a:rPr lang="en-US" altLang="zh-TW" sz="2000" dirty="0">
                <a:latin typeface="思源黑體 TW Regular" panose="020B0500000000000000" pitchFamily="34" charset="-120"/>
                <a:ea typeface="思源黑體 TW Regular" panose="020B0500000000000000" pitchFamily="34" charset="-120"/>
              </a:rPr>
              <a:t>1</a:t>
            </a:r>
            <a:r>
              <a:rPr lang="zh-TW" altLang="en-US" sz="2000" dirty="0">
                <a:latin typeface="思源黑體 TW Regular" panose="020B0500000000000000" pitchFamily="34" charset="-120"/>
                <a:ea typeface="思源黑體 TW Regular" panose="020B0500000000000000" pitchFamily="34" charset="-120"/>
              </a:rPr>
              <a:t>志願進行</a:t>
            </a:r>
            <a:r>
              <a:rPr lang="zh-TW" altLang="en-US" sz="2000" dirty="0" smtClean="0">
                <a:latin typeface="思源黑體 TW Regular" panose="020B0500000000000000" pitchFamily="34" charset="-120"/>
                <a:ea typeface="思源黑體 TW Regular" panose="020B0500000000000000" pitchFamily="34" charset="-120"/>
              </a:rPr>
              <a:t>分發作業</a:t>
            </a:r>
            <a:r>
              <a:rPr lang="zh-TW" altLang="en-US" sz="2000" dirty="0">
                <a:latin typeface="思源黑體 TW Regular" panose="020B0500000000000000" pitchFamily="34" charset="-120"/>
                <a:ea typeface="思源黑體 TW Regular" panose="020B0500000000000000" pitchFamily="34" charset="-120"/>
              </a:rPr>
              <a:t>，如無法順利安置於第</a:t>
            </a:r>
            <a:r>
              <a:rPr lang="en-US" altLang="zh-TW" sz="2000" dirty="0">
                <a:latin typeface="思源黑體 TW Regular" panose="020B0500000000000000" pitchFamily="34" charset="-120"/>
                <a:ea typeface="思源黑體 TW Regular" panose="020B0500000000000000" pitchFamily="34" charset="-120"/>
              </a:rPr>
              <a:t>1</a:t>
            </a:r>
            <a:r>
              <a:rPr lang="zh-TW" altLang="en-US" sz="2000" dirty="0">
                <a:latin typeface="思源黑體 TW Regular" panose="020B0500000000000000" pitchFamily="34" charset="-120"/>
                <a:ea typeface="思源黑體 TW Regular" panose="020B0500000000000000" pitchFamily="34" charset="-120"/>
              </a:rPr>
              <a:t>志願者，再依序進行第</a:t>
            </a:r>
            <a:r>
              <a:rPr lang="en-US" altLang="zh-TW" sz="2000" dirty="0">
                <a:latin typeface="思源黑體 TW Regular" panose="020B0500000000000000" pitchFamily="34" charset="-120"/>
                <a:ea typeface="思源黑體 TW Regular" panose="020B0500000000000000" pitchFamily="34" charset="-120"/>
              </a:rPr>
              <a:t>2</a:t>
            </a:r>
            <a:r>
              <a:rPr lang="zh-TW" altLang="en-US" sz="2000" dirty="0">
                <a:latin typeface="思源黑體 TW Regular" panose="020B0500000000000000" pitchFamily="34" charset="-120"/>
                <a:ea typeface="思源黑體 TW Regular" panose="020B0500000000000000" pitchFamily="34" charset="-120"/>
              </a:rPr>
              <a:t>志願分發作業，以此類推</a:t>
            </a:r>
            <a:r>
              <a:rPr lang="zh-TW" altLang="en-US" sz="2000" dirty="0" smtClean="0">
                <a:latin typeface="思源黑體 TW Regular" panose="020B0500000000000000" pitchFamily="34" charset="-120"/>
                <a:ea typeface="思源黑體 TW Regular" panose="020B0500000000000000" pitchFamily="34" charset="-120"/>
              </a:rPr>
              <a:t>。</a:t>
            </a:r>
            <a:endParaRPr lang="en-US" altLang="zh-TW" sz="2000" dirty="0" smtClean="0">
              <a:latin typeface="思源黑體 TW Regular" panose="020B0500000000000000" pitchFamily="34" charset="-120"/>
              <a:ea typeface="思源黑體 TW Regular" panose="020B0500000000000000" pitchFamily="34" charset="-120"/>
            </a:endParaRPr>
          </a:p>
          <a:p>
            <a:pPr>
              <a:lnSpc>
                <a:spcPct val="150000"/>
              </a:lnSpc>
            </a:pPr>
            <a:r>
              <a:rPr lang="zh-TW" altLang="en-US" sz="2000" dirty="0" smtClean="0">
                <a:latin typeface="思源黑體 TW Regular" panose="020B0500000000000000" pitchFamily="34" charset="-120"/>
                <a:ea typeface="思源黑體 TW Regular" panose="020B0500000000000000" pitchFamily="34" charset="-120"/>
              </a:rPr>
              <a:t>須</a:t>
            </a:r>
            <a:r>
              <a:rPr lang="zh-TW" altLang="en-US" sz="2000" dirty="0">
                <a:latin typeface="思源黑體 TW Regular" panose="020B0500000000000000" pitchFamily="34" charset="-120"/>
                <a:ea typeface="思源黑體 TW Regular" panose="020B0500000000000000" pitchFamily="34" charset="-120"/>
              </a:rPr>
              <a:t>參加晤談而未出席或不接受晤談建議者，各分區安置委員會得逕予安置，且不得參加餘額安置。</a:t>
            </a:r>
          </a:p>
          <a:p>
            <a:pPr>
              <a:lnSpc>
                <a:spcPct val="150000"/>
              </a:lnSpc>
            </a:pPr>
            <a:r>
              <a:rPr lang="zh-TW" altLang="en-US" sz="2000" dirty="0" smtClean="0">
                <a:latin typeface="思源黑體 TW Regular" panose="020B0500000000000000" pitchFamily="34" charset="-120"/>
                <a:ea typeface="思源黑體 TW Regular" panose="020B0500000000000000" pitchFamily="34" charset="-120"/>
              </a:rPr>
              <a:t>各</a:t>
            </a:r>
            <a:r>
              <a:rPr lang="zh-TW" altLang="en-US" sz="2000" dirty="0">
                <a:latin typeface="思源黑體 TW Regular" panose="020B0500000000000000" pitchFamily="34" charset="-120"/>
                <a:ea typeface="思源黑體 TW Regular" panose="020B0500000000000000" pitchFamily="34" charset="-120"/>
              </a:rPr>
              <a:t>分區安置委員會之初步安置結果將提交聯合安置委員會確認</a:t>
            </a:r>
            <a:r>
              <a:rPr lang="zh-TW" altLang="en-US" sz="2000" dirty="0" smtClean="0">
                <a:latin typeface="思源黑體 TW Regular" panose="020B0500000000000000" pitchFamily="34" charset="-120"/>
                <a:ea typeface="思源黑體 TW Regular" panose="020B0500000000000000" pitchFamily="34" charset="-120"/>
              </a:rPr>
              <a:t>。</a:t>
            </a:r>
            <a:endParaRPr lang="en-US" altLang="zh-TW" sz="2000" dirty="0" smtClean="0">
              <a:latin typeface="思源黑體 TW Regular" panose="020B0500000000000000" pitchFamily="34" charset="-120"/>
              <a:ea typeface="思源黑體 TW Regular" panose="020B0500000000000000" pitchFamily="34" charset="-120"/>
            </a:endParaRPr>
          </a:p>
          <a:p>
            <a:pPr>
              <a:lnSpc>
                <a:spcPct val="150000"/>
              </a:lnSpc>
            </a:pPr>
            <a:r>
              <a:rPr lang="zh-TW" altLang="en-US" sz="2000" dirty="0" smtClean="0">
                <a:latin typeface="思源黑體 TW Regular" panose="020B0500000000000000" pitchFamily="34" charset="-120"/>
                <a:ea typeface="思源黑體 TW Regular" panose="020B0500000000000000" pitchFamily="34" charset="-120"/>
              </a:rPr>
              <a:t>凡</a:t>
            </a:r>
            <a:r>
              <a:rPr lang="zh-TW" altLang="en-US" sz="2000" dirty="0">
                <a:latin typeface="思源黑體 TW Regular" panose="020B0500000000000000" pitchFamily="34" charset="-120"/>
                <a:ea typeface="思源黑體 TW Regular" panose="020B0500000000000000" pitchFamily="34" charset="-120"/>
              </a:rPr>
              <a:t>依本簡章報名者，</a:t>
            </a:r>
            <a:r>
              <a:rPr lang="zh-TW" altLang="en-US" sz="2000" dirty="0">
                <a:solidFill>
                  <a:srgbClr val="FF0000"/>
                </a:solidFill>
                <a:latin typeface="思源黑體 TW Regular" panose="020B0500000000000000" pitchFamily="34" charset="-120"/>
                <a:ea typeface="思源黑體 TW Regular" panose="020B0500000000000000" pitchFamily="34" charset="-120"/>
              </a:rPr>
              <a:t>不得重複報名身心障礙學生適性輔導安置之「國立特殊教育學校」及「高級中等學校集中式特殊教育班」安置</a:t>
            </a:r>
            <a:r>
              <a:rPr lang="zh-TW" altLang="en-US" sz="2000" dirty="0">
                <a:latin typeface="思源黑體 TW Regular" panose="020B0500000000000000" pitchFamily="34" charset="-120"/>
                <a:ea typeface="思源黑體 TW Regular" panose="020B0500000000000000" pitchFamily="34" charset="-120"/>
              </a:rPr>
              <a:t>，亦不得參加直轄市自行辦理之適性輔導安置，違者取消本簡章安置資格。</a:t>
            </a:r>
          </a:p>
          <a:p>
            <a:pPr marL="0" indent="0">
              <a:lnSpc>
                <a:spcPct val="150000"/>
              </a:lnSpc>
              <a:buNone/>
            </a:pPr>
            <a:endParaRPr lang="zh-TW" altLang="en-US" sz="2400" dirty="0">
              <a:latin typeface="思源黑體 TW Regular" panose="020B0500000000000000" pitchFamily="34" charset="-120"/>
              <a:ea typeface="思源黑體 TW Regular" panose="020B0500000000000000" pitchFamily="34" charset="-120"/>
            </a:endParaRPr>
          </a:p>
        </p:txBody>
      </p:sp>
    </p:spTree>
    <p:extLst>
      <p:ext uri="{BB962C8B-B14F-4D97-AF65-F5344CB8AC3E}">
        <p14:creationId xmlns:p14="http://schemas.microsoft.com/office/powerpoint/2010/main" val="739801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公告卡通」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4053548"/>
            <a:ext cx="1892300" cy="2699368"/>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安置結果公告</a:t>
            </a:r>
            <a:endParaRPr lang="zh-TW" altLang="en-US" sz="60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P3-8</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152649" y="1470074"/>
            <a:ext cx="10039351" cy="5448300"/>
          </a:xfrm>
        </p:spPr>
        <p:txBody>
          <a:bodyPr>
            <a:noAutofit/>
          </a:bodyPr>
          <a:lstStyle/>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一、</a:t>
            </a:r>
            <a:r>
              <a:rPr lang="zh-TW" altLang="en-US" sz="2400" dirty="0" smtClean="0">
                <a:latin typeface="思源黑體 TW Regular" panose="020B0500000000000000" pitchFamily="34" charset="-120"/>
                <a:ea typeface="思源黑體 TW Regular" panose="020B0500000000000000" pitchFamily="34" charset="-120"/>
              </a:rPr>
              <a:t>民國</a:t>
            </a:r>
            <a:r>
              <a:rPr lang="en-US" altLang="zh-TW" sz="2400" dirty="0" smtClean="0">
                <a:latin typeface="思源黑體 TW Regular" panose="020B0500000000000000" pitchFamily="34" charset="-120"/>
                <a:ea typeface="思源黑體 TW Regular" panose="020B0500000000000000" pitchFamily="34" charset="-120"/>
              </a:rPr>
              <a:t>110</a:t>
            </a:r>
            <a:r>
              <a:rPr lang="zh-TW" altLang="en-US" sz="2400" dirty="0" smtClean="0">
                <a:latin typeface="思源黑體 TW Regular" panose="020B0500000000000000" pitchFamily="34" charset="-120"/>
                <a:ea typeface="思源黑體 TW Regular" panose="020B0500000000000000" pitchFamily="34" charset="-120"/>
              </a:rPr>
              <a:t>年</a:t>
            </a:r>
            <a:r>
              <a:rPr lang="en-US" altLang="zh-TW" sz="2400" dirty="0">
                <a:latin typeface="思源黑體 TW Regular" panose="020B0500000000000000" pitchFamily="34" charset="-120"/>
                <a:ea typeface="思源黑體 TW Regular" panose="020B0500000000000000" pitchFamily="34" charset="-120"/>
              </a:rPr>
              <a:t>6</a:t>
            </a:r>
            <a:r>
              <a:rPr lang="zh-TW" altLang="en-US" sz="2400" dirty="0" smtClean="0">
                <a:latin typeface="思源黑體 TW Regular" panose="020B0500000000000000" pitchFamily="34" charset="-120"/>
                <a:ea typeface="思源黑體 TW Regular" panose="020B0500000000000000" pitchFamily="34" charset="-120"/>
              </a:rPr>
              <a:t>月</a:t>
            </a:r>
            <a:r>
              <a:rPr lang="en-US" altLang="zh-TW" sz="2400" dirty="0" smtClean="0">
                <a:latin typeface="思源黑體 TW Regular" panose="020B0500000000000000" pitchFamily="34" charset="-120"/>
                <a:ea typeface="思源黑體 TW Regular" panose="020B0500000000000000" pitchFamily="34" charset="-120"/>
              </a:rPr>
              <a:t>7</a:t>
            </a:r>
            <a:r>
              <a:rPr lang="zh-TW" altLang="en-US" sz="2400" dirty="0" smtClean="0">
                <a:latin typeface="思源黑體 TW Regular" panose="020B0500000000000000" pitchFamily="34" charset="-120"/>
                <a:ea typeface="思源黑體 TW Regular" panose="020B0500000000000000" pitchFamily="34" charset="-120"/>
              </a:rPr>
              <a:t>日</a:t>
            </a:r>
            <a:r>
              <a:rPr lang="zh-TW" altLang="en-US" sz="2400" dirty="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星期一）</a:t>
            </a:r>
            <a:r>
              <a:rPr lang="zh-TW" altLang="en-US" sz="2400" dirty="0">
                <a:solidFill>
                  <a:srgbClr val="FF0000"/>
                </a:solidFill>
                <a:latin typeface="思源黑體 TW Regular" panose="020B0500000000000000" pitchFamily="34" charset="-120"/>
                <a:ea typeface="思源黑體 TW Regular" panose="020B0500000000000000" pitchFamily="34" charset="-120"/>
              </a:rPr>
              <a:t>公告安置結果於身心障礙學生適性輔導安置查詢網站</a:t>
            </a:r>
            <a:r>
              <a:rPr lang="zh-TW" altLang="en-US" sz="2400" dirty="0">
                <a:latin typeface="思源黑體 TW Regular" panose="020B0500000000000000" pitchFamily="34" charset="-120"/>
                <a:ea typeface="思源黑體 TW Regular" panose="020B0500000000000000" pitchFamily="34" charset="-120"/>
              </a:rPr>
              <a:t>。</a:t>
            </a:r>
          </a:p>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二、</a:t>
            </a:r>
            <a:r>
              <a:rPr lang="zh-TW" altLang="en-US" sz="2400" dirty="0" smtClean="0">
                <a:latin typeface="思源黑體 TW Regular" panose="020B0500000000000000" pitchFamily="34" charset="-120"/>
                <a:ea typeface="思源黑體 TW Regular" panose="020B0500000000000000" pitchFamily="34" charset="-120"/>
              </a:rPr>
              <a:t>民國</a:t>
            </a:r>
            <a:r>
              <a:rPr lang="en-US" altLang="zh-TW" sz="2400" dirty="0" smtClean="0">
                <a:latin typeface="思源黑體 TW Regular" panose="020B0500000000000000" pitchFamily="34" charset="-120"/>
                <a:ea typeface="思源黑體 TW Regular" panose="020B0500000000000000" pitchFamily="34" charset="-120"/>
              </a:rPr>
              <a:t>110</a:t>
            </a:r>
            <a:r>
              <a:rPr lang="zh-TW" altLang="en-US" sz="2400" dirty="0" smtClean="0">
                <a:latin typeface="思源黑體 TW Regular" panose="020B0500000000000000" pitchFamily="34" charset="-120"/>
                <a:ea typeface="思源黑體 TW Regular" panose="020B0500000000000000" pitchFamily="34" charset="-120"/>
              </a:rPr>
              <a:t>年</a:t>
            </a:r>
            <a:r>
              <a:rPr lang="en-US" altLang="zh-TW" sz="2400" dirty="0">
                <a:latin typeface="思源黑體 TW Regular" panose="020B0500000000000000" pitchFamily="34" charset="-120"/>
                <a:ea typeface="思源黑體 TW Regular" panose="020B0500000000000000" pitchFamily="34" charset="-120"/>
              </a:rPr>
              <a:t>6</a:t>
            </a:r>
            <a:r>
              <a:rPr lang="zh-TW" altLang="en-US" sz="2400" dirty="0" smtClean="0">
                <a:latin typeface="思源黑體 TW Regular" panose="020B0500000000000000" pitchFamily="34" charset="-120"/>
                <a:ea typeface="思源黑體 TW Regular" panose="020B0500000000000000" pitchFamily="34" charset="-120"/>
              </a:rPr>
              <a:t>月</a:t>
            </a:r>
            <a:r>
              <a:rPr lang="en-US" altLang="zh-TW" sz="2400" dirty="0" smtClean="0">
                <a:latin typeface="思源黑體 TW Regular" panose="020B0500000000000000" pitchFamily="34" charset="-120"/>
                <a:ea typeface="思源黑體 TW Regular" panose="020B0500000000000000" pitchFamily="34" charset="-120"/>
              </a:rPr>
              <a:t>7</a:t>
            </a:r>
            <a:r>
              <a:rPr lang="zh-TW" altLang="en-US" sz="2400" dirty="0" smtClean="0">
                <a:latin typeface="思源黑體 TW Regular" panose="020B0500000000000000" pitchFamily="34" charset="-120"/>
                <a:ea typeface="思源黑體 TW Regular" panose="020B0500000000000000" pitchFamily="34" charset="-120"/>
              </a:rPr>
              <a:t>日</a:t>
            </a:r>
            <a:r>
              <a:rPr lang="zh-TW" altLang="en-US" sz="2400" dirty="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星期一）</a:t>
            </a:r>
            <a:r>
              <a:rPr lang="zh-TW" altLang="en-US" sz="2400" dirty="0">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分區主辦學校將「安置結果通知單」寄交學生就讀國中轉發學生監護人或法定代理人，並函知直轄市、縣</a:t>
            </a:r>
            <a:r>
              <a:rPr lang="en-US" altLang="zh-TW" sz="2400" dirty="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市政府</a:t>
            </a:r>
            <a:r>
              <a:rPr lang="zh-TW" altLang="en-US" sz="2400" dirty="0">
                <a:latin typeface="思源黑體 TW Regular" panose="020B0500000000000000" pitchFamily="34" charset="-120"/>
                <a:ea typeface="思源黑體 TW Regular" panose="020B0500000000000000" pitchFamily="34" charset="-120"/>
              </a:rPr>
              <a:t>。</a:t>
            </a:r>
          </a:p>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三、</a:t>
            </a:r>
            <a:r>
              <a:rPr lang="zh-TW" altLang="en-US" sz="2400" dirty="0" smtClean="0">
                <a:latin typeface="思源黑體 TW Regular" panose="020B0500000000000000" pitchFamily="34" charset="-120"/>
                <a:ea typeface="思源黑體 TW Regular" panose="020B0500000000000000" pitchFamily="34" charset="-120"/>
              </a:rPr>
              <a:t>民國</a:t>
            </a:r>
            <a:r>
              <a:rPr lang="en-US" altLang="zh-TW" sz="2400" dirty="0" smtClean="0">
                <a:latin typeface="思源黑體 TW Regular" panose="020B0500000000000000" pitchFamily="34" charset="-120"/>
                <a:ea typeface="思源黑體 TW Regular" panose="020B0500000000000000" pitchFamily="34" charset="-120"/>
              </a:rPr>
              <a:t>110</a:t>
            </a:r>
            <a:r>
              <a:rPr lang="zh-TW" altLang="en-US" sz="2400" dirty="0" smtClean="0">
                <a:latin typeface="思源黑體 TW Regular" panose="020B0500000000000000" pitchFamily="34" charset="-120"/>
                <a:ea typeface="思源黑體 TW Regular" panose="020B0500000000000000" pitchFamily="34" charset="-120"/>
              </a:rPr>
              <a:t>年</a:t>
            </a:r>
            <a:r>
              <a:rPr lang="en-US" altLang="zh-TW" sz="2400" dirty="0">
                <a:latin typeface="思源黑體 TW Regular" panose="020B0500000000000000" pitchFamily="34" charset="-120"/>
                <a:ea typeface="思源黑體 TW Regular" panose="020B0500000000000000" pitchFamily="34" charset="-120"/>
              </a:rPr>
              <a:t>6</a:t>
            </a:r>
            <a:r>
              <a:rPr lang="zh-TW" altLang="en-US" sz="2400" dirty="0" smtClean="0">
                <a:latin typeface="思源黑體 TW Regular" panose="020B0500000000000000" pitchFamily="34" charset="-120"/>
                <a:ea typeface="思源黑體 TW Regular" panose="020B0500000000000000" pitchFamily="34" charset="-120"/>
              </a:rPr>
              <a:t>月</a:t>
            </a:r>
            <a:r>
              <a:rPr lang="en-US" altLang="zh-TW" sz="2400" dirty="0" smtClean="0">
                <a:latin typeface="思源黑體 TW Regular" panose="020B0500000000000000" pitchFamily="34" charset="-120"/>
                <a:ea typeface="思源黑體 TW Regular" panose="020B0500000000000000" pitchFamily="34" charset="-120"/>
              </a:rPr>
              <a:t>9</a:t>
            </a:r>
            <a:r>
              <a:rPr lang="zh-TW" altLang="en-US" sz="2400" dirty="0" smtClean="0">
                <a:latin typeface="思源黑體 TW Regular" panose="020B0500000000000000" pitchFamily="34" charset="-120"/>
                <a:ea typeface="思源黑體 TW Regular" panose="020B0500000000000000" pitchFamily="34" charset="-120"/>
              </a:rPr>
              <a:t>日</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星期三</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前，分區主辦學校將安置名冊及學生報名資料寄至安置學校。</a:t>
            </a:r>
          </a:p>
          <a:p>
            <a:pPr marL="0" indent="0">
              <a:lnSpc>
                <a:spcPct val="150000"/>
              </a:lnSpc>
              <a:buNone/>
            </a:pPr>
            <a:endParaRPr lang="zh-TW" altLang="en-US" sz="2400" dirty="0">
              <a:latin typeface="思源黑體 TW Regular" panose="020B0500000000000000" pitchFamily="34" charset="-120"/>
              <a:ea typeface="思源黑體 TW Regular" panose="020B0500000000000000" pitchFamily="34" charset="-120"/>
            </a:endParaRPr>
          </a:p>
        </p:txBody>
      </p:sp>
    </p:spTree>
    <p:extLst>
      <p:ext uri="{BB962C8B-B14F-4D97-AF65-F5344CB8AC3E}">
        <p14:creationId xmlns:p14="http://schemas.microsoft.com/office/powerpoint/2010/main" val="3605269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報到</a:t>
            </a:r>
            <a:endParaRPr lang="zh-TW" altLang="en-US" sz="60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P3-8</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152649" y="1470074"/>
            <a:ext cx="10039351" cy="5448300"/>
          </a:xfrm>
        </p:spPr>
        <p:txBody>
          <a:bodyPr>
            <a:noAutofit/>
          </a:bodyPr>
          <a:lstStyle/>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一、學生參加適性輔導安置得再參加免試入學及特色招生，經由其他入學管道</a:t>
            </a:r>
            <a:r>
              <a:rPr lang="zh-TW" altLang="en-US" sz="2400" dirty="0" smtClean="0">
                <a:latin typeface="思源黑體 TW Regular" panose="020B0500000000000000" pitchFamily="34" charset="-120"/>
                <a:ea typeface="思源黑體 TW Regular" panose="020B0500000000000000" pitchFamily="34" charset="-120"/>
              </a:rPr>
              <a:t>同時錄取</a:t>
            </a:r>
            <a:r>
              <a:rPr lang="zh-TW" altLang="en-US" sz="2400" dirty="0">
                <a:latin typeface="思源黑體 TW Regular" panose="020B0500000000000000" pitchFamily="34" charset="-120"/>
                <a:ea typeface="思源黑體 TW Regular" panose="020B0500000000000000" pitchFamily="34" charset="-120"/>
              </a:rPr>
              <a:t>者，</a:t>
            </a:r>
            <a:r>
              <a:rPr lang="zh-TW" altLang="en-US" sz="2400" dirty="0">
                <a:solidFill>
                  <a:srgbClr val="FF0000"/>
                </a:solidFill>
                <a:latin typeface="思源黑體 TW Regular" panose="020B0500000000000000" pitchFamily="34" charset="-120"/>
                <a:ea typeface="思源黑體 TW Regular" panose="020B0500000000000000" pitchFamily="34" charset="-120"/>
              </a:rPr>
              <a:t>僅能選擇一項錄取結果報到</a:t>
            </a:r>
            <a:r>
              <a:rPr lang="zh-TW" altLang="en-US" sz="2400" dirty="0">
                <a:latin typeface="思源黑體 TW Regular" panose="020B0500000000000000" pitchFamily="34" charset="-120"/>
                <a:ea typeface="思源黑體 TW Regular" panose="020B0500000000000000" pitchFamily="34" charset="-120"/>
              </a:rPr>
              <a:t>。</a:t>
            </a:r>
          </a:p>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二、</a:t>
            </a:r>
            <a:r>
              <a:rPr lang="zh-TW" altLang="en-US" sz="2400" b="1" dirty="0" smtClean="0">
                <a:solidFill>
                  <a:srgbClr val="FF0000"/>
                </a:solidFill>
                <a:latin typeface="思源黑體 TW Regular" panose="020B0500000000000000" pitchFamily="34" charset="-120"/>
                <a:ea typeface="思源黑體 TW Regular" panose="020B0500000000000000" pitchFamily="34" charset="-120"/>
              </a:rPr>
              <a:t>民國</a:t>
            </a:r>
            <a:r>
              <a:rPr lang="en-US" altLang="zh-TW" sz="2400" b="1" dirty="0" smtClean="0">
                <a:solidFill>
                  <a:srgbClr val="FF0000"/>
                </a:solidFill>
                <a:latin typeface="思源黑體 TW Regular" panose="020B0500000000000000" pitchFamily="34" charset="-120"/>
                <a:ea typeface="思源黑體 TW Regular" panose="020B0500000000000000" pitchFamily="34" charset="-120"/>
              </a:rPr>
              <a:t>110</a:t>
            </a:r>
            <a:r>
              <a:rPr lang="zh-TW" altLang="en-US" sz="2400" b="1" dirty="0" smtClean="0">
                <a:solidFill>
                  <a:srgbClr val="FF0000"/>
                </a:solidFill>
                <a:latin typeface="思源黑體 TW Regular" panose="020B0500000000000000" pitchFamily="34" charset="-120"/>
                <a:ea typeface="思源黑體 TW Regular" panose="020B0500000000000000" pitchFamily="34" charset="-120"/>
              </a:rPr>
              <a:t>年</a:t>
            </a:r>
            <a:r>
              <a:rPr lang="en-US" altLang="zh-TW" sz="2400" b="1" dirty="0">
                <a:solidFill>
                  <a:srgbClr val="FF0000"/>
                </a:solidFill>
                <a:latin typeface="思源黑體 TW Regular" panose="020B0500000000000000" pitchFamily="34" charset="-120"/>
                <a:ea typeface="思源黑體 TW Regular" panose="020B0500000000000000" pitchFamily="34" charset="-120"/>
              </a:rPr>
              <a:t>7</a:t>
            </a:r>
            <a:r>
              <a:rPr lang="zh-TW" altLang="en-US" sz="2400" b="1" dirty="0" smtClean="0">
                <a:solidFill>
                  <a:srgbClr val="FF0000"/>
                </a:solidFill>
                <a:latin typeface="思源黑體 TW Regular" panose="020B0500000000000000" pitchFamily="34" charset="-120"/>
                <a:ea typeface="思源黑體 TW Regular" panose="020B0500000000000000" pitchFamily="34" charset="-120"/>
              </a:rPr>
              <a:t>月</a:t>
            </a:r>
            <a:r>
              <a:rPr lang="en-US" altLang="zh-TW" sz="2400" b="1" dirty="0" smtClean="0">
                <a:solidFill>
                  <a:srgbClr val="FF0000"/>
                </a:solidFill>
                <a:latin typeface="思源黑體 TW Regular" panose="020B0500000000000000" pitchFamily="34" charset="-120"/>
                <a:ea typeface="思源黑體 TW Regular" panose="020B0500000000000000" pitchFamily="34" charset="-120"/>
              </a:rPr>
              <a:t>7</a:t>
            </a:r>
            <a:r>
              <a:rPr lang="zh-TW" altLang="en-US" sz="2400" b="1" dirty="0" smtClean="0">
                <a:solidFill>
                  <a:srgbClr val="FF0000"/>
                </a:solidFill>
                <a:latin typeface="思源黑體 TW Regular" panose="020B0500000000000000" pitchFamily="34" charset="-120"/>
                <a:ea typeface="思源黑體 TW Regular" panose="020B0500000000000000" pitchFamily="34" charset="-120"/>
              </a:rPr>
              <a:t>日</a:t>
            </a:r>
            <a:r>
              <a:rPr lang="zh-TW" altLang="en-US" sz="2400" b="1" dirty="0">
                <a:solidFill>
                  <a:srgbClr val="FF0000"/>
                </a:solidFill>
                <a:latin typeface="思源黑體 TW Regular" panose="020B0500000000000000" pitchFamily="34" charset="-120"/>
                <a:ea typeface="思源黑體 TW Regular" panose="020B0500000000000000" pitchFamily="34" charset="-120"/>
              </a:rPr>
              <a:t>（星期三）至</a:t>
            </a:r>
            <a:r>
              <a:rPr lang="en-US" altLang="zh-TW" sz="2400" b="1" dirty="0">
                <a:solidFill>
                  <a:srgbClr val="FF0000"/>
                </a:solidFill>
                <a:latin typeface="思源黑體 TW Regular" panose="020B0500000000000000" pitchFamily="34" charset="-120"/>
                <a:ea typeface="思源黑體 TW Regular" panose="020B0500000000000000" pitchFamily="34" charset="-120"/>
              </a:rPr>
              <a:t>7</a:t>
            </a:r>
            <a:r>
              <a:rPr lang="zh-TW" altLang="en-US" sz="2400" b="1" dirty="0" smtClean="0">
                <a:solidFill>
                  <a:srgbClr val="FF0000"/>
                </a:solidFill>
                <a:latin typeface="思源黑體 TW Regular" panose="020B0500000000000000" pitchFamily="34" charset="-120"/>
                <a:ea typeface="思源黑體 TW Regular" panose="020B0500000000000000" pitchFamily="34" charset="-120"/>
              </a:rPr>
              <a:t>月</a:t>
            </a:r>
            <a:r>
              <a:rPr lang="en-US" altLang="zh-TW" sz="2400" b="1" dirty="0" smtClean="0">
                <a:solidFill>
                  <a:srgbClr val="FF0000"/>
                </a:solidFill>
                <a:latin typeface="思源黑體 TW Regular" panose="020B0500000000000000" pitchFamily="34" charset="-120"/>
                <a:ea typeface="思源黑體 TW Regular" panose="020B0500000000000000" pitchFamily="34" charset="-120"/>
              </a:rPr>
              <a:t>8</a:t>
            </a:r>
            <a:r>
              <a:rPr lang="zh-TW" altLang="en-US" sz="2400" b="1" dirty="0" smtClean="0">
                <a:solidFill>
                  <a:srgbClr val="FF0000"/>
                </a:solidFill>
                <a:latin typeface="思源黑體 TW Regular" panose="020B0500000000000000" pitchFamily="34" charset="-120"/>
                <a:ea typeface="思源黑體 TW Regular" panose="020B0500000000000000" pitchFamily="34" charset="-120"/>
              </a:rPr>
              <a:t>日</a:t>
            </a:r>
            <a:r>
              <a:rPr lang="zh-TW" altLang="en-US" sz="2400" b="1" dirty="0">
                <a:solidFill>
                  <a:srgbClr val="FF0000"/>
                </a:solidFill>
                <a:latin typeface="思源黑體 TW Regular" panose="020B0500000000000000" pitchFamily="34" charset="-120"/>
                <a:ea typeface="思源黑體 TW Regular" panose="020B0500000000000000" pitchFamily="34" charset="-120"/>
              </a:rPr>
              <a:t>（</a:t>
            </a:r>
            <a:r>
              <a:rPr lang="zh-TW" altLang="en-US" sz="2400" b="1" dirty="0" smtClean="0">
                <a:solidFill>
                  <a:srgbClr val="FF0000"/>
                </a:solidFill>
                <a:latin typeface="思源黑體 TW Regular" panose="020B0500000000000000" pitchFamily="34" charset="-120"/>
                <a:ea typeface="思源黑體 TW Regular" panose="020B0500000000000000" pitchFamily="34" charset="-120"/>
              </a:rPr>
              <a:t>星期四）下午</a:t>
            </a:r>
            <a:r>
              <a:rPr lang="en-US" altLang="zh-TW" sz="2400" b="1" dirty="0" smtClean="0">
                <a:solidFill>
                  <a:srgbClr val="FF0000"/>
                </a:solidFill>
                <a:latin typeface="思源黑體 TW Regular" panose="020B0500000000000000" pitchFamily="34" charset="-120"/>
                <a:ea typeface="思源黑體 TW Regular" panose="020B0500000000000000" pitchFamily="34" charset="-120"/>
              </a:rPr>
              <a:t>4</a:t>
            </a:r>
            <a:r>
              <a:rPr lang="zh-TW" altLang="en-US" sz="2400" b="1" dirty="0" smtClean="0">
                <a:solidFill>
                  <a:srgbClr val="FF0000"/>
                </a:solidFill>
                <a:latin typeface="思源黑體 TW Regular" panose="020B0500000000000000" pitchFamily="34" charset="-120"/>
                <a:ea typeface="思源黑體 TW Regular" panose="020B0500000000000000" pitchFamily="34" charset="-120"/>
              </a:rPr>
              <a:t>時</a:t>
            </a:r>
            <a:r>
              <a:rPr lang="zh-TW" altLang="en-US" sz="2400" b="1" dirty="0">
                <a:solidFill>
                  <a:srgbClr val="FF0000"/>
                </a:solidFill>
                <a:latin typeface="思源黑體 TW Regular" panose="020B0500000000000000" pitchFamily="34" charset="-120"/>
                <a:ea typeface="思源黑體 TW Regular" panose="020B0500000000000000" pitchFamily="34" charset="-120"/>
              </a:rPr>
              <a:t>前完成報到</a:t>
            </a:r>
            <a:r>
              <a:rPr lang="zh-TW" altLang="en-US" sz="2400" dirty="0">
                <a:latin typeface="思源黑體 TW Regular" panose="020B0500000000000000" pitchFamily="34" charset="-120"/>
                <a:ea typeface="思源黑體 TW Regular" panose="020B0500000000000000" pitchFamily="34" charset="-120"/>
              </a:rPr>
              <a:t>，學生攜帶「安置結果通知單」及「學歷（力）證件」至安置學校辦理報到。</a:t>
            </a:r>
          </a:p>
          <a:p>
            <a:pPr marL="0" indent="0">
              <a:lnSpc>
                <a:spcPct val="150000"/>
              </a:lnSpc>
              <a:buNone/>
            </a:pPr>
            <a:endParaRPr lang="zh-TW" altLang="en-US" sz="2400" dirty="0">
              <a:latin typeface="思源黑體 TW Regular" panose="020B0500000000000000" pitchFamily="34" charset="-120"/>
              <a:ea typeface="思源黑體 TW Regular" panose="020B0500000000000000" pitchFamily="34" charset="-120"/>
            </a:endParaRPr>
          </a:p>
        </p:txBody>
      </p:sp>
      <p:pic>
        <p:nvPicPr>
          <p:cNvPr id="13314" name="Picture 2" descr="「報到卡通」的圖片搜尋結果"/>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66" b="100000" l="0" r="100000"/>
                    </a14:imgEffect>
                  </a14:imgLayer>
                </a14:imgProps>
              </a:ext>
              <a:ext uri="{28A0092B-C50C-407E-A947-70E740481C1C}">
                <a14:useLocalDpi xmlns:a14="http://schemas.microsoft.com/office/drawing/2010/main" val="0"/>
              </a:ext>
            </a:extLst>
          </a:blip>
          <a:srcRect l="9543" t="23096" r="60867" b="27544"/>
          <a:stretch/>
        </p:blipFill>
        <p:spPr bwMode="auto">
          <a:xfrm>
            <a:off x="95249" y="4070399"/>
            <a:ext cx="20574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267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放棄安置</a:t>
            </a:r>
            <a:r>
              <a:rPr lang="zh-TW" altLang="en-US" sz="6000" dirty="0">
                <a:latin typeface="標楷體" panose="03000509000000000000" pitchFamily="65" charset="-120"/>
                <a:ea typeface="標楷體" panose="03000509000000000000" pitchFamily="65" charset="-120"/>
              </a:rPr>
              <a:t>結果</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P3-8</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152649" y="1470074"/>
            <a:ext cx="10039351" cy="5448300"/>
          </a:xfrm>
        </p:spPr>
        <p:txBody>
          <a:bodyPr>
            <a:noAutofit/>
          </a:bodyPr>
          <a:lstStyle/>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一、依本簡章安置並完成報到之學生，</a:t>
            </a:r>
            <a:r>
              <a:rPr lang="zh-TW" altLang="en-US" sz="2400" dirty="0">
                <a:solidFill>
                  <a:srgbClr val="FF0000"/>
                </a:solidFill>
                <a:latin typeface="思源黑體 TW Regular" panose="020B0500000000000000" pitchFamily="34" charset="-120"/>
                <a:ea typeface="思源黑體 TW Regular" panose="020B0500000000000000" pitchFamily="34" charset="-120"/>
              </a:rPr>
              <a:t>如欲選擇其他入學管道升學者，</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須於</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110</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年</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7</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月</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30</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日</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星期五</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前填</a:t>
            </a:r>
            <a:r>
              <a:rPr lang="zh-TW" altLang="en-US" sz="2400" dirty="0">
                <a:solidFill>
                  <a:srgbClr val="FF0000"/>
                </a:solidFill>
                <a:latin typeface="思源黑體 TW Regular" panose="020B0500000000000000" pitchFamily="34" charset="-120"/>
                <a:ea typeface="思源黑體 TW Regular" panose="020B0500000000000000" pitchFamily="34" charset="-120"/>
              </a:rPr>
              <a:t>具本簡章所附之「放棄安置結果聲明書」</a:t>
            </a:r>
            <a:r>
              <a:rPr lang="en-US" altLang="zh-TW" sz="2400" dirty="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附件三</a:t>
            </a:r>
            <a:r>
              <a:rPr lang="en-US" altLang="zh-TW" sz="2400" dirty="0">
                <a:solidFill>
                  <a:srgbClr val="FF0000"/>
                </a:solidFill>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，由學生或學生監護人或法定代理人親送至安置學校辦理放棄安置，否則不得至其他學校辦理重複報到。</a:t>
            </a:r>
          </a:p>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二、聲明放棄安置手續完成後，不得以任何理由撤回，且日後不得再參加適性輔導安置，請學生及學生監護人或法定代理人慎重考慮。</a:t>
            </a:r>
          </a:p>
          <a:p>
            <a:pPr marL="0" indent="0">
              <a:lnSpc>
                <a:spcPct val="150000"/>
              </a:lnSpc>
              <a:buNone/>
            </a:pPr>
            <a:endParaRPr lang="zh-TW" altLang="en-US" sz="2400" dirty="0">
              <a:latin typeface="思源黑體 TW Regular" panose="020B0500000000000000" pitchFamily="34" charset="-120"/>
              <a:ea typeface="思源黑體 TW Regular" panose="020B0500000000000000" pitchFamily="34" charset="-120"/>
            </a:endParaRPr>
          </a:p>
        </p:txBody>
      </p:sp>
      <p:pic>
        <p:nvPicPr>
          <p:cNvPr id="14338" name="Picture 2" descr="「GOODBYE卡通」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324350"/>
            <a:ext cx="2026062" cy="2594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42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358998828"/>
              </p:ext>
            </p:extLst>
          </p:nvPr>
        </p:nvGraphicFramePr>
        <p:xfrm>
          <a:off x="784225" y="1250684"/>
          <a:ext cx="514985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資料庫圖表 4"/>
          <p:cNvGraphicFramePr/>
          <p:nvPr>
            <p:extLst>
              <p:ext uri="{D42A27DB-BD31-4B8C-83A1-F6EECF244321}">
                <p14:modId xmlns:p14="http://schemas.microsoft.com/office/powerpoint/2010/main" val="247571713"/>
              </p:ext>
            </p:extLst>
          </p:nvPr>
        </p:nvGraphicFramePr>
        <p:xfrm>
          <a:off x="6203950" y="1250684"/>
          <a:ext cx="514985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標題 1"/>
          <p:cNvSpPr>
            <a:spLocks noGrp="1"/>
          </p:cNvSpPr>
          <p:nvPr>
            <p:ph type="title"/>
          </p:nvPr>
        </p:nvSpPr>
        <p:spPr>
          <a:xfrm>
            <a:off x="389890" y="0"/>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報告大綱</a:t>
            </a:r>
            <a:endParaRPr lang="zh-TW" altLang="en-US" sz="6000" dirty="0">
              <a:latin typeface="標楷體" panose="03000509000000000000" pitchFamily="65" charset="-120"/>
              <a:ea typeface="標楷體" panose="03000509000000000000" pitchFamily="65" charset="-120"/>
            </a:endParaRPr>
          </a:p>
        </p:txBody>
      </p:sp>
      <p:pic>
        <p:nvPicPr>
          <p:cNvPr id="8" name="圖片 7"/>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95488" y="-670089"/>
            <a:ext cx="3273017" cy="2325565"/>
          </a:xfrm>
          <a:prstGeom prst="rect">
            <a:avLst/>
          </a:prstGeom>
        </p:spPr>
      </p:pic>
      <p:sp>
        <p:nvSpPr>
          <p:cNvPr id="9" name="內容版面配置區 8"/>
          <p:cNvSpPr>
            <a:spLocks noGrp="1"/>
          </p:cNvSpPr>
          <p:nvPr>
            <p:ph idx="1"/>
          </p:nvPr>
        </p:nvSpPr>
        <p:spPr/>
        <p:txBody>
          <a:bodyPr/>
          <a:lstStyle/>
          <a:p>
            <a:endParaRPr lang="zh-TW" altLang="en-US"/>
          </a:p>
        </p:txBody>
      </p:sp>
    </p:spTree>
    <p:extLst>
      <p:ext uri="{BB962C8B-B14F-4D97-AF65-F5344CB8AC3E}">
        <p14:creationId xmlns:p14="http://schemas.microsoft.com/office/powerpoint/2010/main" val="3388977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餘額安置</a:t>
            </a:r>
            <a:endParaRPr lang="zh-TW" altLang="en-US" sz="60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P3-8</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P3-9</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0" y="1470074"/>
            <a:ext cx="12192001" cy="5448300"/>
          </a:xfrm>
        </p:spPr>
        <p:txBody>
          <a:bodyPr>
            <a:noAutofit/>
          </a:bodyPr>
          <a:lstStyle/>
          <a:p>
            <a:pPr marL="0" indent="0">
              <a:lnSpc>
                <a:spcPct val="100000"/>
              </a:lnSpc>
              <a:buNone/>
            </a:pPr>
            <a:r>
              <a:rPr lang="zh-TW" altLang="en-US" sz="2400" dirty="0" smtClean="0">
                <a:latin typeface="思源黑體 TW Regular" panose="020B0500000000000000" pitchFamily="34" charset="-120"/>
                <a:ea typeface="思源黑體 TW Regular" panose="020B0500000000000000" pitchFamily="34" charset="-120"/>
              </a:rPr>
              <a:t>一、餘額安置</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00000"/>
              </a:lnSpc>
              <a:buNone/>
            </a:pP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一</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報名餘額安置，應同時符合以下資格者：</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00000"/>
              </a:lnSpc>
              <a:buNone/>
            </a:pPr>
            <a:r>
              <a:rPr lang="zh-TW" altLang="en-US" sz="2400" dirty="0">
                <a:latin typeface="思源黑體 TW Regular" panose="020B0500000000000000" pitchFamily="34" charset="-120"/>
                <a:ea typeface="思源黑體 TW Regular" panose="020B0500000000000000" pitchFamily="34" charset="-120"/>
              </a:rPr>
              <a:t> </a:t>
            </a: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1.</a:t>
            </a:r>
            <a:r>
              <a:rPr lang="zh-TW" altLang="en-US" sz="2400" dirty="0" smtClean="0">
                <a:latin typeface="思源黑體 TW Regular" panose="020B0500000000000000" pitchFamily="34" charset="-120"/>
                <a:ea typeface="思源黑體 TW Regular" panose="020B0500000000000000" pitchFamily="34" charset="-120"/>
              </a:rPr>
              <a:t>未曾參加本安置。</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00000"/>
              </a:lnSpc>
              <a:buNone/>
            </a:pPr>
            <a:r>
              <a:rPr lang="zh-TW" altLang="en-US" sz="2400" dirty="0">
                <a:latin typeface="思源黑體 TW Regular" panose="020B0500000000000000" pitchFamily="34" charset="-120"/>
                <a:ea typeface="思源黑體 TW Regular" panose="020B0500000000000000" pitchFamily="34" charset="-120"/>
              </a:rPr>
              <a:t> </a:t>
            </a: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2.</a:t>
            </a:r>
            <a:r>
              <a:rPr lang="zh-TW" altLang="en-US" sz="2400" dirty="0" smtClean="0">
                <a:latin typeface="思源黑體 TW Regular" panose="020B0500000000000000" pitchFamily="34" charset="-120"/>
                <a:ea typeface="思源黑體 TW Regular" panose="020B0500000000000000" pitchFamily="34" charset="-120"/>
              </a:rPr>
              <a:t>免試入學、特色招生等其他入學管道皆未獲取。</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00000"/>
              </a:lnSpc>
              <a:buNone/>
            </a:pPr>
            <a:r>
              <a:rPr lang="zh-TW" altLang="en-US" sz="2400" dirty="0">
                <a:latin typeface="思源黑體 TW Regular" panose="020B0500000000000000" pitchFamily="34" charset="-120"/>
                <a:ea typeface="思源黑體 TW Regular" panose="020B0500000000000000" pitchFamily="34" charset="-120"/>
              </a:rPr>
              <a:t> </a:t>
            </a: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3.</a:t>
            </a:r>
            <a:r>
              <a:rPr lang="zh-TW" altLang="en-US" sz="2400" dirty="0" smtClean="0">
                <a:latin typeface="思源黑體 TW Regular" panose="020B0500000000000000" pitchFamily="34" charset="-120"/>
                <a:ea typeface="思源黑體 TW Regular" panose="020B0500000000000000" pitchFamily="34" charset="-120"/>
              </a:rPr>
              <a:t>符合本簡章報名資格。</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00000"/>
              </a:lnSpc>
              <a:buNone/>
            </a:pP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二</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餘額安置名額為適性輔導安置結果公告後所剩之名額，僅限安置國立特殊教育學校、高級中等學校，不含安置高級中等學校集中式特殊教育班。</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00000"/>
              </a:lnSpc>
              <a:buNone/>
            </a:pP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三</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餘額安置志願選填，無「限定選填至少</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10</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志願數以上」之限制。</a:t>
            </a:r>
            <a:endParaRPr lang="zh-TW" altLang="en-US" sz="2400" dirty="0">
              <a:solidFill>
                <a:srgbClr val="FF0000"/>
              </a:solidFill>
              <a:latin typeface="思源黑體 TW Regular" panose="020B0500000000000000" pitchFamily="34" charset="-120"/>
              <a:ea typeface="思源黑體 TW Regular" panose="020B0500000000000000" pitchFamily="34" charset="-120"/>
            </a:endParaRPr>
          </a:p>
        </p:txBody>
      </p:sp>
    </p:spTree>
    <p:extLst>
      <p:ext uri="{BB962C8B-B14F-4D97-AF65-F5344CB8AC3E}">
        <p14:creationId xmlns:p14="http://schemas.microsoft.com/office/powerpoint/2010/main" val="1605994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餘額安置</a:t>
            </a:r>
            <a:endParaRPr lang="zh-TW" altLang="en-US" sz="60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P3-8</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P3-9</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0" y="1470074"/>
            <a:ext cx="12192001" cy="5448300"/>
          </a:xfrm>
        </p:spPr>
        <p:txBody>
          <a:bodyPr>
            <a:noAutofit/>
          </a:bodyPr>
          <a:lstStyle/>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二、</a:t>
            </a:r>
            <a:r>
              <a:rPr lang="zh-TW" altLang="en-US" sz="2400" dirty="0" smtClean="0">
                <a:latin typeface="思源黑體 TW Regular" panose="020B0500000000000000" pitchFamily="34" charset="-120"/>
                <a:ea typeface="思源黑體 TW Regular" panose="020B0500000000000000" pitchFamily="34" charset="-120"/>
              </a:rPr>
              <a:t>民國</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110</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年</a:t>
            </a:r>
            <a:r>
              <a:rPr lang="en-US" altLang="zh-TW" sz="2400" dirty="0">
                <a:solidFill>
                  <a:srgbClr val="FF0000"/>
                </a:solidFill>
                <a:latin typeface="思源黑體 TW Regular" panose="020B0500000000000000" pitchFamily="34" charset="-120"/>
                <a:ea typeface="思源黑體 TW Regular" panose="020B0500000000000000" pitchFamily="34" charset="-120"/>
              </a:rPr>
              <a:t>7</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月</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7</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日</a:t>
            </a:r>
            <a:r>
              <a:rPr lang="en-US" altLang="zh-TW" sz="2400" dirty="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星期三</a:t>
            </a:r>
            <a:r>
              <a:rPr lang="en-US" altLang="zh-TW" sz="2400" dirty="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至</a:t>
            </a:r>
            <a:r>
              <a:rPr lang="en-US" altLang="zh-TW" sz="2400" dirty="0">
                <a:solidFill>
                  <a:srgbClr val="FF0000"/>
                </a:solidFill>
                <a:latin typeface="思源黑體 TW Regular" panose="020B0500000000000000" pitchFamily="34" charset="-120"/>
                <a:ea typeface="思源黑體 TW Regular" panose="020B0500000000000000" pitchFamily="34" charset="-120"/>
              </a:rPr>
              <a:t>7</a:t>
            </a:r>
            <a:r>
              <a:rPr lang="zh-TW" altLang="en-US" sz="2400" dirty="0">
                <a:solidFill>
                  <a:srgbClr val="FF0000"/>
                </a:solidFill>
                <a:latin typeface="思源黑體 TW Regular" panose="020B0500000000000000" pitchFamily="34" charset="-120"/>
                <a:ea typeface="思源黑體 TW Regular" panose="020B0500000000000000" pitchFamily="34" charset="-120"/>
              </a:rPr>
              <a:t>月</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12</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日</a:t>
            </a:r>
            <a:r>
              <a:rPr lang="en-US" altLang="zh-TW" sz="2400" dirty="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星期一</a:t>
            </a:r>
            <a:r>
              <a:rPr lang="en-US" altLang="zh-TW" sz="2400" dirty="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向原就讀國中完成餘額安置網路報名</a:t>
            </a:r>
            <a:r>
              <a:rPr lang="zh-TW" altLang="en-US" sz="2400" dirty="0">
                <a:latin typeface="思源黑體 TW Regular" panose="020B0500000000000000" pitchFamily="34" charset="-120"/>
                <a:ea typeface="思源黑體 TW Regular" panose="020B0500000000000000" pitchFamily="34" charset="-120"/>
              </a:rPr>
              <a:t>。國中端於</a:t>
            </a:r>
            <a:r>
              <a:rPr lang="zh-TW" altLang="en-US" sz="2400" dirty="0" smtClean="0">
                <a:latin typeface="思源黑體 TW Regular" panose="020B0500000000000000" pitchFamily="34" charset="-120"/>
                <a:ea typeface="思源黑體 TW Regular" panose="020B0500000000000000" pitchFamily="34" charset="-120"/>
              </a:rPr>
              <a:t>民國</a:t>
            </a:r>
            <a:r>
              <a:rPr lang="en-US" altLang="zh-TW" sz="2400" dirty="0" smtClean="0">
                <a:latin typeface="思源黑體 TW Regular" panose="020B0500000000000000" pitchFamily="34" charset="-120"/>
                <a:ea typeface="思源黑體 TW Regular" panose="020B0500000000000000" pitchFamily="34" charset="-120"/>
              </a:rPr>
              <a:t>110</a:t>
            </a:r>
            <a:r>
              <a:rPr lang="zh-TW" altLang="en-US" sz="2400" dirty="0" smtClean="0">
                <a:latin typeface="思源黑體 TW Regular" panose="020B0500000000000000" pitchFamily="34" charset="-120"/>
                <a:ea typeface="思源黑體 TW Regular" panose="020B0500000000000000" pitchFamily="34" charset="-120"/>
              </a:rPr>
              <a:t>年</a:t>
            </a:r>
            <a:r>
              <a:rPr lang="en-US" altLang="zh-TW" sz="2400" dirty="0">
                <a:latin typeface="思源黑體 TW Regular" panose="020B0500000000000000" pitchFamily="34" charset="-120"/>
                <a:ea typeface="思源黑體 TW Regular" panose="020B0500000000000000" pitchFamily="34" charset="-120"/>
              </a:rPr>
              <a:t>7</a:t>
            </a:r>
            <a:r>
              <a:rPr lang="zh-TW" altLang="en-US" sz="2400" dirty="0" smtClean="0">
                <a:latin typeface="思源黑體 TW Regular" panose="020B0500000000000000" pitchFamily="34" charset="-120"/>
                <a:ea typeface="思源黑體 TW Regular" panose="020B0500000000000000" pitchFamily="34" charset="-120"/>
              </a:rPr>
              <a:t>月</a:t>
            </a:r>
            <a:r>
              <a:rPr lang="en-US" altLang="zh-TW" sz="2400" dirty="0" smtClean="0">
                <a:latin typeface="思源黑體 TW Regular" panose="020B0500000000000000" pitchFamily="34" charset="-120"/>
                <a:ea typeface="思源黑體 TW Regular" panose="020B0500000000000000" pitchFamily="34" charset="-120"/>
              </a:rPr>
              <a:t>7</a:t>
            </a:r>
            <a:r>
              <a:rPr lang="zh-TW" altLang="en-US" sz="2400" dirty="0" smtClean="0">
                <a:latin typeface="思源黑體 TW Regular" panose="020B0500000000000000" pitchFamily="34" charset="-120"/>
                <a:ea typeface="思源黑體 TW Regular" panose="020B0500000000000000" pitchFamily="34" charset="-120"/>
              </a:rPr>
              <a:t>日</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星期三</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至</a:t>
            </a:r>
            <a:r>
              <a:rPr lang="en-US" altLang="zh-TW" sz="2400" dirty="0">
                <a:latin typeface="思源黑體 TW Regular" panose="020B0500000000000000" pitchFamily="34" charset="-120"/>
                <a:ea typeface="思源黑體 TW Regular" panose="020B0500000000000000" pitchFamily="34" charset="-120"/>
              </a:rPr>
              <a:t>7</a:t>
            </a:r>
            <a:r>
              <a:rPr lang="zh-TW" altLang="en-US" sz="2400" dirty="0" smtClean="0">
                <a:latin typeface="思源黑體 TW Regular" panose="020B0500000000000000" pitchFamily="34" charset="-120"/>
                <a:ea typeface="思源黑體 TW Regular" panose="020B0500000000000000" pitchFamily="34" charset="-120"/>
              </a:rPr>
              <a:t>月</a:t>
            </a:r>
            <a:r>
              <a:rPr lang="en-US" altLang="zh-TW" sz="2400" dirty="0" smtClean="0">
                <a:latin typeface="思源黑體 TW Regular" panose="020B0500000000000000" pitchFamily="34" charset="-120"/>
                <a:ea typeface="思源黑體 TW Regular" panose="020B0500000000000000" pitchFamily="34" charset="-120"/>
              </a:rPr>
              <a:t>12</a:t>
            </a:r>
            <a:r>
              <a:rPr lang="zh-TW" altLang="en-US" sz="2400" dirty="0" smtClean="0">
                <a:latin typeface="思源黑體 TW Regular" panose="020B0500000000000000" pitchFamily="34" charset="-120"/>
                <a:ea typeface="思源黑體 TW Regular" panose="020B0500000000000000" pitchFamily="34" charset="-120"/>
              </a:rPr>
              <a:t>日</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星期一</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將報名表件送達直轄市、縣</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市政府教育局（處）。</a:t>
            </a:r>
          </a:p>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三、</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民國</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110</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年</a:t>
            </a:r>
            <a:r>
              <a:rPr lang="en-US" altLang="zh-TW" sz="2400" dirty="0">
                <a:solidFill>
                  <a:srgbClr val="FF0000"/>
                </a:solidFill>
                <a:latin typeface="思源黑體 TW Regular" panose="020B0500000000000000" pitchFamily="34" charset="-120"/>
                <a:ea typeface="思源黑體 TW Regular" panose="020B0500000000000000" pitchFamily="34" charset="-120"/>
              </a:rPr>
              <a:t>7</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月</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15</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日</a:t>
            </a:r>
            <a:r>
              <a:rPr lang="zh-TW" altLang="en-US" sz="2400" dirty="0">
                <a:solidFill>
                  <a:srgbClr val="FF0000"/>
                </a:solidFill>
                <a:latin typeface="思源黑體 TW Regular" panose="020B0500000000000000" pitchFamily="34" charset="-120"/>
                <a:ea typeface="思源黑體 TW Regular" panose="020B0500000000000000" pitchFamily="34" charset="-120"/>
              </a:rPr>
              <a:t>（星期四）前</a:t>
            </a:r>
            <a:r>
              <a:rPr lang="zh-TW" altLang="en-US" sz="2400" dirty="0">
                <a:latin typeface="思源黑體 TW Regular" panose="020B0500000000000000" pitchFamily="34" charset="-120"/>
                <a:ea typeface="思源黑體 TW Regular" panose="020B0500000000000000" pitchFamily="34" charset="-120"/>
              </a:rPr>
              <a:t>，直轄市、縣</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市政府教育局（處）完成</a:t>
            </a:r>
            <a:r>
              <a:rPr lang="zh-TW" altLang="en-US" sz="2400" dirty="0">
                <a:solidFill>
                  <a:srgbClr val="FF0000"/>
                </a:solidFill>
                <a:latin typeface="思源黑體 TW Regular" panose="020B0500000000000000" pitchFamily="34" charset="-120"/>
                <a:ea typeface="思源黑體 TW Regular" panose="020B0500000000000000" pitchFamily="34" charset="-120"/>
              </a:rPr>
              <a:t>資料初審</a:t>
            </a:r>
            <a:r>
              <a:rPr lang="zh-TW" altLang="en-US" sz="2400" dirty="0">
                <a:latin typeface="思源黑體 TW Regular" panose="020B0500000000000000" pitchFamily="34" charset="-120"/>
                <a:ea typeface="思源黑體 TW Regular" panose="020B0500000000000000" pitchFamily="34" charset="-120"/>
              </a:rPr>
              <a:t>後，送分區安置委員會審核安置。</a:t>
            </a:r>
          </a:p>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四、</a:t>
            </a:r>
            <a:r>
              <a:rPr lang="zh-TW" altLang="en-US" sz="2400" dirty="0">
                <a:solidFill>
                  <a:srgbClr val="FF0000"/>
                </a:solidFill>
                <a:latin typeface="思源黑體 TW Regular" panose="020B0500000000000000" pitchFamily="34" charset="-120"/>
                <a:ea typeface="思源黑體 TW Regular" panose="020B0500000000000000" pitchFamily="34" charset="-120"/>
              </a:rPr>
              <a:t>民國</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110</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年</a:t>
            </a:r>
            <a:r>
              <a:rPr lang="en-US" altLang="zh-TW" sz="2400" dirty="0">
                <a:solidFill>
                  <a:srgbClr val="FF0000"/>
                </a:solidFill>
                <a:latin typeface="思源黑體 TW Regular" panose="020B0500000000000000" pitchFamily="34" charset="-120"/>
                <a:ea typeface="思源黑體 TW Regular" panose="020B0500000000000000" pitchFamily="34" charset="-120"/>
              </a:rPr>
              <a:t>7</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月</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23</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日</a:t>
            </a:r>
            <a:r>
              <a:rPr lang="en-US" altLang="zh-TW" sz="2400" dirty="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星期五</a:t>
            </a:r>
            <a:r>
              <a:rPr lang="en-US" altLang="zh-TW" sz="2400" dirty="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公告安置結果</a:t>
            </a:r>
            <a:r>
              <a:rPr lang="zh-TW" altLang="en-US" sz="2400" dirty="0">
                <a:latin typeface="思源黑體 TW Regular" panose="020B0500000000000000" pitchFamily="34" charset="-120"/>
                <a:ea typeface="思源黑體 TW Regular" panose="020B0500000000000000" pitchFamily="34" charset="-120"/>
              </a:rPr>
              <a:t>於身心障礙學生適性輔導安置查詢網站。</a:t>
            </a:r>
          </a:p>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五、</a:t>
            </a:r>
            <a:r>
              <a:rPr lang="zh-TW" altLang="en-US" sz="2400" dirty="0">
                <a:solidFill>
                  <a:srgbClr val="FF0000"/>
                </a:solidFill>
                <a:latin typeface="思源黑體 TW Regular" panose="020B0500000000000000" pitchFamily="34" charset="-120"/>
                <a:ea typeface="思源黑體 TW Regular" panose="020B0500000000000000" pitchFamily="34" charset="-120"/>
              </a:rPr>
              <a:t>民國</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110</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年</a:t>
            </a:r>
            <a:r>
              <a:rPr lang="en-US" altLang="zh-TW" sz="2400" dirty="0">
                <a:solidFill>
                  <a:srgbClr val="FF0000"/>
                </a:solidFill>
                <a:latin typeface="思源黑體 TW Regular" panose="020B0500000000000000" pitchFamily="34" charset="-120"/>
                <a:ea typeface="思源黑體 TW Regular" panose="020B0500000000000000" pitchFamily="34" charset="-120"/>
              </a:rPr>
              <a:t>8</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月</a:t>
            </a: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2</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日</a:t>
            </a:r>
            <a:r>
              <a:rPr lang="en-US" altLang="zh-TW" sz="2400" dirty="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星期一</a:t>
            </a:r>
            <a:r>
              <a:rPr lang="en-US" altLang="zh-TW" sz="2400" dirty="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前</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依安置之學校所訂時間為準</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，學生攜帶「安置結果通知單」及「學歷</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力</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證件」</a:t>
            </a:r>
            <a:r>
              <a:rPr lang="zh-TW" altLang="en-US" sz="2400" dirty="0">
                <a:solidFill>
                  <a:srgbClr val="FF0000"/>
                </a:solidFill>
                <a:latin typeface="思源黑體 TW Regular" panose="020B0500000000000000" pitchFamily="34" charset="-120"/>
                <a:ea typeface="思源黑體 TW Regular" panose="020B0500000000000000" pitchFamily="34" charset="-120"/>
              </a:rPr>
              <a:t>至安置學校辦理報到</a:t>
            </a:r>
            <a:r>
              <a:rPr lang="zh-TW" altLang="en-US" sz="2400" dirty="0">
                <a:latin typeface="思源黑體 TW Regular" panose="020B0500000000000000" pitchFamily="34" charset="-120"/>
                <a:ea typeface="思源黑體 TW Regular" panose="020B0500000000000000" pitchFamily="34" charset="-120"/>
              </a:rPr>
              <a:t>。</a:t>
            </a:r>
          </a:p>
          <a:p>
            <a:pPr marL="0" indent="0">
              <a:lnSpc>
                <a:spcPct val="150000"/>
              </a:lnSpc>
              <a:buNone/>
            </a:pPr>
            <a:endParaRPr lang="zh-TW" altLang="en-US" sz="2400" dirty="0">
              <a:latin typeface="思源黑體 TW Regular" panose="020B0500000000000000" pitchFamily="34" charset="-120"/>
              <a:ea typeface="思源黑體 TW Regular" panose="020B0500000000000000" pitchFamily="34" charset="-120"/>
            </a:endParaRPr>
          </a:p>
        </p:txBody>
      </p:sp>
    </p:spTree>
    <p:extLst>
      <p:ext uri="{BB962C8B-B14F-4D97-AF65-F5344CB8AC3E}">
        <p14:creationId xmlns:p14="http://schemas.microsoft.com/office/powerpoint/2010/main" val="1175883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注意</a:t>
            </a:r>
            <a:r>
              <a:rPr lang="zh-TW" altLang="en-US" sz="6000" dirty="0">
                <a:latin typeface="標楷體" panose="03000509000000000000" pitchFamily="65" charset="-120"/>
                <a:ea typeface="標楷體" panose="03000509000000000000" pitchFamily="65" charset="-120"/>
              </a:rPr>
              <a:t>事項</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8991601" y="857074"/>
            <a:ext cx="3200400"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P3-9</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P3-10</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0" y="1698674"/>
            <a:ext cx="12192000" cy="4435426"/>
          </a:xfrm>
        </p:spPr>
        <p:txBody>
          <a:bodyPr>
            <a:noAutofit/>
          </a:bodyPr>
          <a:lstStyle/>
          <a:p>
            <a:pPr marL="0" indent="0" algn="just">
              <a:lnSpc>
                <a:spcPct val="100000"/>
              </a:lnSpc>
              <a:buNone/>
            </a:pPr>
            <a:r>
              <a:rPr lang="zh-TW" altLang="en-US" sz="2400" dirty="0">
                <a:latin typeface="思源黑體 TW Regular" panose="020B0500000000000000" pitchFamily="34" charset="-120"/>
                <a:ea typeface="思源黑體 TW Regular" panose="020B0500000000000000" pitchFamily="34" charset="-120"/>
              </a:rPr>
              <a:t>一、報名資格為持有鑑輔會核發之不含智能障礙類證明，並於</a:t>
            </a:r>
            <a:r>
              <a:rPr lang="zh-TW" altLang="en-US" sz="2400" dirty="0" smtClean="0">
                <a:latin typeface="思源黑體 TW Regular" panose="020B0500000000000000" pitchFamily="34" charset="-120"/>
                <a:ea typeface="思源黑體 TW Regular" panose="020B0500000000000000" pitchFamily="34" charset="-120"/>
              </a:rPr>
              <a:t>民國</a:t>
            </a:r>
            <a:r>
              <a:rPr lang="en-US" altLang="zh-TW" sz="2400" dirty="0" smtClean="0">
                <a:latin typeface="思源黑體 TW Regular" panose="020B0500000000000000" pitchFamily="34" charset="-120"/>
                <a:ea typeface="思源黑體 TW Regular" panose="020B0500000000000000" pitchFamily="34" charset="-120"/>
              </a:rPr>
              <a:t>109</a:t>
            </a:r>
            <a:r>
              <a:rPr lang="zh-TW" altLang="en-US" sz="2400" dirty="0" smtClean="0">
                <a:latin typeface="思源黑體 TW Regular" panose="020B0500000000000000" pitchFamily="34" charset="-120"/>
                <a:ea typeface="思源黑體 TW Regular" panose="020B0500000000000000" pitchFamily="34" charset="-120"/>
              </a:rPr>
              <a:t>年</a:t>
            </a:r>
            <a:r>
              <a:rPr lang="en-US" altLang="zh-TW" sz="2400" dirty="0">
                <a:latin typeface="思源黑體 TW Regular" panose="020B0500000000000000" pitchFamily="34" charset="-120"/>
                <a:ea typeface="思源黑體 TW Regular" panose="020B0500000000000000" pitchFamily="34" charset="-120"/>
              </a:rPr>
              <a:t>12</a:t>
            </a:r>
            <a:r>
              <a:rPr lang="zh-TW" altLang="en-US" sz="2400" dirty="0">
                <a:latin typeface="思源黑體 TW Regular" panose="020B0500000000000000" pitchFamily="34" charset="-120"/>
                <a:ea typeface="思源黑體 TW Regular" panose="020B0500000000000000" pitchFamily="34" charset="-120"/>
              </a:rPr>
              <a:t>月</a:t>
            </a:r>
            <a:r>
              <a:rPr lang="en-US" altLang="zh-TW" sz="2400" dirty="0" smtClean="0">
                <a:latin typeface="思源黑體 TW Regular" panose="020B0500000000000000" pitchFamily="34" charset="-120"/>
                <a:ea typeface="思源黑體 TW Regular" panose="020B0500000000000000" pitchFamily="34" charset="-120"/>
              </a:rPr>
              <a:t>31</a:t>
            </a:r>
            <a:r>
              <a:rPr lang="zh-TW" altLang="en-US" sz="2400" dirty="0" smtClean="0">
                <a:latin typeface="思源黑體 TW Regular" panose="020B0500000000000000" pitchFamily="34" charset="-120"/>
                <a:ea typeface="思源黑體 TW Regular" panose="020B0500000000000000" pitchFamily="34" charset="-120"/>
              </a:rPr>
              <a:t>日</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星期四</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前在教育部特殊教育通報網登錄有案之確認個案。</a:t>
            </a:r>
          </a:p>
          <a:p>
            <a:pPr marL="0" indent="0" algn="just">
              <a:lnSpc>
                <a:spcPct val="100000"/>
              </a:lnSpc>
              <a:buNone/>
            </a:pPr>
            <a:r>
              <a:rPr lang="zh-TW" altLang="en-US" sz="2400" dirty="0">
                <a:latin typeface="思源黑體 TW Regular" panose="020B0500000000000000" pitchFamily="34" charset="-120"/>
                <a:ea typeface="思源黑體 TW Regular" panose="020B0500000000000000" pitchFamily="34" charset="-120"/>
              </a:rPr>
              <a:t>二、「報名資格」與「跨區報名」皆需由學生就讀國中所屬之鑑輔會進行審查。</a:t>
            </a:r>
          </a:p>
          <a:p>
            <a:pPr marL="0" indent="0" algn="just">
              <a:lnSpc>
                <a:spcPct val="100000"/>
              </a:lnSpc>
              <a:buNone/>
            </a:pPr>
            <a:r>
              <a:rPr lang="zh-TW" altLang="en-US" sz="2400" dirty="0">
                <a:latin typeface="思源黑體 TW Regular" panose="020B0500000000000000" pitchFamily="34" charset="-120"/>
                <a:ea typeface="思源黑體 TW Regular" panose="020B0500000000000000" pitchFamily="34" charset="-120"/>
              </a:rPr>
              <a:t>三、國中之教師或輔導教師應和學生監護人或法定代理人及學生充分溝通，事先</a:t>
            </a:r>
            <a:r>
              <a:rPr lang="zh-TW" altLang="en-US" sz="2400" dirty="0" smtClean="0">
                <a:latin typeface="思源黑體 TW Regular" panose="020B0500000000000000" pitchFamily="34" charset="-120"/>
                <a:ea typeface="思源黑體 TW Regular" panose="020B0500000000000000" pitchFamily="34" charset="-120"/>
              </a:rPr>
              <a:t>認識志願</a:t>
            </a:r>
            <a:r>
              <a:rPr lang="zh-TW" altLang="en-US" sz="2400" dirty="0">
                <a:latin typeface="思源黑體 TW Regular" panose="020B0500000000000000" pitchFamily="34" charset="-120"/>
                <a:ea typeface="思源黑體 TW Regular" panose="020B0500000000000000" pitchFamily="34" charset="-120"/>
              </a:rPr>
              <a:t>就讀學校環境，俾利學生適性就學</a:t>
            </a:r>
            <a:r>
              <a:rPr lang="zh-TW" altLang="en-US" sz="2400" dirty="0" smtClean="0">
                <a:latin typeface="思源黑體 TW Regular" panose="020B0500000000000000" pitchFamily="34" charset="-120"/>
                <a:ea typeface="思源黑體 TW Regular" panose="020B0500000000000000" pitchFamily="34" charset="-120"/>
              </a:rPr>
              <a:t>。</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gn="just">
              <a:lnSpc>
                <a:spcPct val="100000"/>
              </a:lnSpc>
              <a:buNone/>
            </a:pPr>
            <a:r>
              <a:rPr lang="zh-TW" altLang="en-US" sz="2400" dirty="0" smtClean="0">
                <a:latin typeface="思源黑體 TW Regular" panose="020B0500000000000000" pitchFamily="34" charset="-120"/>
                <a:ea typeface="思源黑體 TW Regular" panose="020B0500000000000000" pitchFamily="34" charset="-120"/>
              </a:rPr>
              <a:t>四、</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國中階段在家教育學生，符合本簡章報名資格者，於安置報到後，若有在家教育需求</a:t>
            </a:r>
            <a:endParaRPr lang="en-US" altLang="zh-TW" sz="2400" dirty="0" smtClean="0">
              <a:solidFill>
                <a:srgbClr val="FF0000"/>
              </a:solidFill>
              <a:latin typeface="思源黑體 TW Regular" panose="020B0500000000000000" pitchFamily="34" charset="-120"/>
              <a:ea typeface="思源黑體 TW Regular" panose="020B0500000000000000" pitchFamily="34" charset="-120"/>
            </a:endParaRPr>
          </a:p>
          <a:p>
            <a:pPr marL="0" indent="0" algn="just">
              <a:lnSpc>
                <a:spcPct val="100000"/>
              </a:lnSpc>
              <a:buNone/>
            </a:pP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，得依相關規定提出申請。</a:t>
            </a:r>
            <a:endParaRPr lang="zh-TW" altLang="en-US" sz="2400" dirty="0">
              <a:solidFill>
                <a:srgbClr val="FF0000"/>
              </a:solidFill>
              <a:latin typeface="思源黑體 TW Regular" panose="020B0500000000000000" pitchFamily="34" charset="-120"/>
              <a:ea typeface="思源黑體 TW Regular" panose="020B0500000000000000" pitchFamily="34" charset="-120"/>
            </a:endParaRPr>
          </a:p>
          <a:p>
            <a:pPr marL="0" indent="0" algn="just">
              <a:lnSpc>
                <a:spcPct val="150000"/>
              </a:lnSpc>
              <a:buNone/>
            </a:pP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五、</a:t>
            </a:r>
            <a:r>
              <a:rPr lang="zh-TW" altLang="en-US" sz="2400" dirty="0">
                <a:solidFill>
                  <a:srgbClr val="FF0000"/>
                </a:solidFill>
                <a:latin typeface="思源黑體 TW Regular" panose="020B0500000000000000" pitchFamily="34" charset="-120"/>
                <a:ea typeface="思源黑體 TW Regular" panose="020B0500000000000000" pitchFamily="34" charset="-120"/>
              </a:rPr>
              <a:t>本管道為適性輔導安置，各校得不足額錄取，得另逕予安置或安置至適合</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學生能力</a:t>
            </a:r>
            <a:r>
              <a:rPr lang="zh-TW" altLang="en-US" sz="2400" dirty="0">
                <a:solidFill>
                  <a:srgbClr val="FF0000"/>
                </a:solidFill>
                <a:latin typeface="思源黑體 TW Regular" panose="020B0500000000000000" pitchFamily="34" charset="-120"/>
                <a:ea typeface="思源黑體 TW Regular" panose="020B0500000000000000" pitchFamily="34" charset="-120"/>
              </a:rPr>
              <a:t>、性向等綜合研判之志願</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a:t>
            </a:r>
            <a:endParaRPr lang="zh-TW" altLang="en-US" sz="2400" dirty="0">
              <a:solidFill>
                <a:srgbClr val="FF0000"/>
              </a:solidFill>
              <a:latin typeface="思源黑體 TW Regular" panose="020B0500000000000000" pitchFamily="34" charset="-120"/>
              <a:ea typeface="思源黑體 TW Regular" panose="020B0500000000000000" pitchFamily="34" charset="-120"/>
            </a:endParaRPr>
          </a:p>
        </p:txBody>
      </p:sp>
    </p:spTree>
    <p:extLst>
      <p:ext uri="{BB962C8B-B14F-4D97-AF65-F5344CB8AC3E}">
        <p14:creationId xmlns:p14="http://schemas.microsoft.com/office/powerpoint/2010/main" val="4269817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注意</a:t>
            </a:r>
            <a:r>
              <a:rPr lang="zh-TW" altLang="en-US" sz="6000" dirty="0">
                <a:latin typeface="標楷體" panose="03000509000000000000" pitchFamily="65" charset="-120"/>
                <a:ea typeface="標楷體" panose="03000509000000000000" pitchFamily="65" charset="-120"/>
              </a:rPr>
              <a:t>事項</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8991601" y="857074"/>
            <a:ext cx="3200400"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P3-9</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P3-10</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0" y="1698674"/>
            <a:ext cx="12192000" cy="4435426"/>
          </a:xfrm>
        </p:spPr>
        <p:txBody>
          <a:bodyPr>
            <a:noAutofit/>
          </a:bodyPr>
          <a:lstStyle/>
          <a:p>
            <a:pPr marL="0" indent="0" algn="just">
              <a:lnSpc>
                <a:spcPct val="150000"/>
              </a:lnSpc>
              <a:buNone/>
            </a:pPr>
            <a:r>
              <a:rPr lang="zh-TW" altLang="en-US" sz="2400" dirty="0">
                <a:latin typeface="思源黑體 TW Regular" panose="020B0500000000000000" pitchFamily="34" charset="-120"/>
                <a:ea typeface="思源黑體 TW Regular" panose="020B0500000000000000" pitchFamily="34" charset="-120"/>
              </a:rPr>
              <a:t>六</a:t>
            </a:r>
            <a:r>
              <a:rPr lang="zh-TW" altLang="en-US" sz="2400" dirty="0" smtClean="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安置學校於學生報到手續完成後，應將未報到學生之報名表件寄還國中端。國中端應於</a:t>
            </a:r>
            <a:r>
              <a:rPr lang="zh-TW" altLang="en-US" sz="2400" dirty="0" smtClean="0">
                <a:latin typeface="思源黑體 TW Regular" panose="020B0500000000000000" pitchFamily="34" charset="-120"/>
                <a:ea typeface="思源黑體 TW Regular" panose="020B0500000000000000" pitchFamily="34" charset="-120"/>
              </a:rPr>
              <a:t>民國</a:t>
            </a:r>
            <a:r>
              <a:rPr lang="en-US" altLang="zh-TW" sz="2400" dirty="0" smtClean="0">
                <a:latin typeface="思源黑體 TW Regular" panose="020B0500000000000000" pitchFamily="34" charset="-120"/>
                <a:ea typeface="思源黑體 TW Regular" panose="020B0500000000000000" pitchFamily="34" charset="-120"/>
              </a:rPr>
              <a:t>110</a:t>
            </a:r>
            <a:r>
              <a:rPr lang="zh-TW" altLang="en-US" sz="2400" dirty="0" smtClean="0">
                <a:latin typeface="思源黑體 TW Regular" panose="020B0500000000000000" pitchFamily="34" charset="-120"/>
                <a:ea typeface="思源黑體 TW Regular" panose="020B0500000000000000" pitchFamily="34" charset="-120"/>
              </a:rPr>
              <a:t>年</a:t>
            </a:r>
            <a:r>
              <a:rPr lang="en-US" altLang="zh-TW" sz="2400" dirty="0">
                <a:latin typeface="思源黑體 TW Regular" panose="020B0500000000000000" pitchFamily="34" charset="-120"/>
                <a:ea typeface="思源黑體 TW Regular" panose="020B0500000000000000" pitchFamily="34" charset="-120"/>
              </a:rPr>
              <a:t>7</a:t>
            </a:r>
            <a:r>
              <a:rPr lang="zh-TW" altLang="en-US" sz="2400" dirty="0" smtClean="0">
                <a:latin typeface="思源黑體 TW Regular" panose="020B0500000000000000" pitchFamily="34" charset="-120"/>
                <a:ea typeface="思源黑體 TW Regular" panose="020B0500000000000000" pitchFamily="34" charset="-120"/>
              </a:rPr>
              <a:t>月</a:t>
            </a:r>
            <a:r>
              <a:rPr lang="en-US" altLang="zh-TW" sz="2400" dirty="0" smtClean="0">
                <a:latin typeface="思源黑體 TW Regular" panose="020B0500000000000000" pitchFamily="34" charset="-120"/>
                <a:ea typeface="思源黑體 TW Regular" panose="020B0500000000000000" pitchFamily="34" charset="-120"/>
              </a:rPr>
              <a:t>30</a:t>
            </a:r>
            <a:r>
              <a:rPr lang="zh-TW" altLang="en-US" sz="2400" dirty="0" smtClean="0">
                <a:latin typeface="思源黑體 TW Regular" panose="020B0500000000000000" pitchFamily="34" charset="-120"/>
                <a:ea typeface="思源黑體 TW Regular" panose="020B0500000000000000" pitchFamily="34" charset="-120"/>
              </a:rPr>
              <a:t>日</a:t>
            </a:r>
            <a:r>
              <a:rPr lang="zh-TW" altLang="en-US" sz="2400" dirty="0">
                <a:latin typeface="思源黑體 TW Regular" panose="020B0500000000000000" pitchFamily="34" charset="-120"/>
                <a:ea typeface="思源黑體 TW Regular" panose="020B0500000000000000" pitchFamily="34" charset="-120"/>
              </a:rPr>
              <a:t>（星期五）前，將各項完成之轉銜服務資料送至安置學校，並轉銜</a:t>
            </a:r>
            <a:r>
              <a:rPr lang="zh-TW" altLang="en-US" sz="2400" dirty="0" smtClean="0">
                <a:latin typeface="思源黑體 TW Regular" panose="020B0500000000000000" pitchFamily="34" charset="-120"/>
                <a:ea typeface="思源黑體 TW Regular" panose="020B0500000000000000" pitchFamily="34" charset="-120"/>
              </a:rPr>
              <a:t>追蹤輔導至少</a:t>
            </a:r>
            <a:r>
              <a:rPr lang="en-US" altLang="zh-TW" sz="2400" dirty="0">
                <a:latin typeface="思源黑體 TW Regular" panose="020B0500000000000000" pitchFamily="34" charset="-120"/>
                <a:ea typeface="思源黑體 TW Regular" panose="020B0500000000000000" pitchFamily="34" charset="-120"/>
              </a:rPr>
              <a:t>6</a:t>
            </a:r>
            <a:r>
              <a:rPr lang="zh-TW" altLang="en-US" sz="2400" dirty="0">
                <a:latin typeface="思源黑體 TW Regular" panose="020B0500000000000000" pitchFamily="34" charset="-120"/>
                <a:ea typeface="思源黑體 TW Regular" panose="020B0500000000000000" pitchFamily="34" charset="-120"/>
              </a:rPr>
              <a:t>個月。</a:t>
            </a:r>
          </a:p>
          <a:p>
            <a:pPr marL="0" indent="0" algn="just">
              <a:lnSpc>
                <a:spcPct val="150000"/>
              </a:lnSpc>
              <a:buNone/>
            </a:pPr>
            <a:r>
              <a:rPr lang="zh-TW" altLang="en-US" sz="2400" dirty="0">
                <a:latin typeface="思源黑體 TW Regular" panose="020B0500000000000000" pitchFamily="34" charset="-120"/>
                <a:ea typeface="思源黑體 TW Regular" panose="020B0500000000000000" pitchFamily="34" charset="-120"/>
              </a:rPr>
              <a:t>七</a:t>
            </a:r>
            <a:r>
              <a:rPr lang="zh-TW" altLang="en-US" sz="2400" dirty="0" smtClean="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志願選填綜合高中之學生，一年級為普通科課程，二年級後之普通及職業</a:t>
            </a:r>
            <a:r>
              <a:rPr lang="zh-TW" altLang="en-US" sz="2400" dirty="0" smtClean="0">
                <a:latin typeface="思源黑體 TW Regular" panose="020B0500000000000000" pitchFamily="34" charset="-120"/>
                <a:ea typeface="思源黑體 TW Regular" panose="020B0500000000000000" pitchFamily="34" charset="-120"/>
              </a:rPr>
              <a:t>相關課程</a:t>
            </a:r>
            <a:r>
              <a:rPr lang="zh-TW" altLang="en-US" sz="2400" dirty="0">
                <a:latin typeface="思源黑體 TW Regular" panose="020B0500000000000000" pitchFamily="34" charset="-120"/>
                <a:ea typeface="思源黑體 TW Regular" panose="020B0500000000000000" pitchFamily="34" charset="-120"/>
              </a:rPr>
              <a:t>，學生必須充分了解各校之學程科別。每年開設之科別視該校實際選讀人數而定；學生安置之科別亦由該校特殊教育推行委員會決定</a:t>
            </a:r>
            <a:r>
              <a:rPr lang="zh-TW" altLang="en-US" sz="2400" dirty="0" smtClean="0">
                <a:latin typeface="思源黑體 TW Regular" panose="020B0500000000000000" pitchFamily="34" charset="-120"/>
                <a:ea typeface="思源黑體 TW Regular" panose="020B0500000000000000" pitchFamily="34" charset="-120"/>
              </a:rPr>
              <a:t>。</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gn="just">
              <a:lnSpc>
                <a:spcPct val="150000"/>
              </a:lnSpc>
              <a:buNone/>
            </a:pPr>
            <a:r>
              <a:rPr lang="zh-TW" altLang="en-US" sz="2400" dirty="0">
                <a:solidFill>
                  <a:srgbClr val="FF0000"/>
                </a:solidFill>
                <a:latin typeface="思源黑體 TW Regular" panose="020B0500000000000000" pitchFamily="34" charset="-120"/>
                <a:ea typeface="思源黑體 TW Regular" panose="020B0500000000000000" pitchFamily="34" charset="-120"/>
              </a:rPr>
              <a:t>八</a:t>
            </a:r>
            <a:r>
              <a:rPr lang="zh-TW" altLang="en-US" sz="2400" dirty="0" smtClean="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本簡章為適性輔導安置高級中等學校，不包含安置高級中等學校集中式特殊教育班。</a:t>
            </a:r>
          </a:p>
        </p:txBody>
      </p:sp>
    </p:spTree>
    <p:extLst>
      <p:ext uri="{BB962C8B-B14F-4D97-AF65-F5344CB8AC3E}">
        <p14:creationId xmlns:p14="http://schemas.microsoft.com/office/powerpoint/2010/main" val="71505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注意</a:t>
            </a:r>
            <a:r>
              <a:rPr lang="zh-TW" altLang="en-US" sz="6000" dirty="0">
                <a:latin typeface="標楷體" panose="03000509000000000000" pitchFamily="65" charset="-120"/>
                <a:ea typeface="標楷體" panose="03000509000000000000" pitchFamily="65" charset="-120"/>
              </a:rPr>
              <a:t>事項</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8991601" y="857074"/>
            <a:ext cx="3200400"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P3-9</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P3-10</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0" y="1698674"/>
            <a:ext cx="12192000" cy="4435426"/>
          </a:xfrm>
        </p:spPr>
        <p:txBody>
          <a:bodyPr>
            <a:noAutofit/>
          </a:bodyPr>
          <a:lstStyle/>
          <a:p>
            <a:pPr marL="0" indent="0" algn="just">
              <a:lnSpc>
                <a:spcPct val="150000"/>
              </a:lnSpc>
              <a:buNone/>
            </a:pPr>
            <a:r>
              <a:rPr lang="zh-TW" altLang="en-US" sz="2400" dirty="0">
                <a:latin typeface="思源黑體 TW Regular" panose="020B0500000000000000" pitchFamily="34" charset="-120"/>
                <a:ea typeface="思源黑體 TW Regular" panose="020B0500000000000000" pitchFamily="34" charset="-120"/>
              </a:rPr>
              <a:t>九</a:t>
            </a:r>
            <a:r>
              <a:rPr lang="zh-TW" altLang="en-US" sz="2400" dirty="0" smtClean="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有關「報名日期及方式」、「安置作業」、「安置結果公告」、「餘額安置」之相關</a:t>
            </a:r>
          </a:p>
          <a:p>
            <a:pPr marL="0" indent="0" algn="just">
              <a:lnSpc>
                <a:spcPct val="150000"/>
              </a:lnSpc>
              <a:buNone/>
            </a:pPr>
            <a:r>
              <a:rPr lang="zh-TW" altLang="en-US" sz="2400" dirty="0">
                <a:latin typeface="思源黑體 TW Regular" panose="020B0500000000000000" pitchFamily="34" charset="-120"/>
                <a:ea typeface="思源黑體 TW Regular" panose="020B0500000000000000" pitchFamily="34" charset="-120"/>
              </a:rPr>
              <a:t>資訊請參閱身心障礙學生適性輔導安置查詢網站：</a:t>
            </a:r>
          </a:p>
          <a:p>
            <a:pPr marL="0" indent="0" algn="just">
              <a:lnSpc>
                <a:spcPct val="150000"/>
              </a:lnSpc>
              <a:buNone/>
            </a:pP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一</a:t>
            </a:r>
            <a:r>
              <a:rPr lang="en-US" altLang="zh-TW" sz="2400" dirty="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110</a:t>
            </a:r>
            <a:r>
              <a:rPr lang="zh-TW" altLang="en-US" sz="2400" dirty="0" smtClean="0">
                <a:latin typeface="思源黑體 TW Regular" panose="020B0500000000000000" pitchFamily="34" charset="-120"/>
                <a:ea typeface="思源黑體 TW Regular" panose="020B0500000000000000" pitchFamily="34" charset="-120"/>
              </a:rPr>
              <a:t>學年</a:t>
            </a:r>
            <a:r>
              <a:rPr lang="zh-TW" altLang="en-US" sz="2400" dirty="0">
                <a:latin typeface="思源黑體 TW Regular" panose="020B0500000000000000" pitchFamily="34" charset="-120"/>
                <a:ea typeface="思源黑體 TW Regular" panose="020B0500000000000000" pitchFamily="34" charset="-120"/>
              </a:rPr>
              <a:t>度身心障礙學生適性輔導安置（</a:t>
            </a:r>
            <a:r>
              <a:rPr lang="en-US" altLang="zh-TW" sz="2400" dirty="0">
                <a:latin typeface="思源黑體 TW Regular" panose="020B0500000000000000" pitchFamily="34" charset="-120"/>
                <a:ea typeface="思源黑體 TW Regular" panose="020B0500000000000000" pitchFamily="34" charset="-120"/>
              </a:rPr>
              <a:t>https://adapt.set.edu.tw/</a:t>
            </a:r>
            <a:r>
              <a:rPr lang="zh-TW" altLang="en-US" sz="2400" dirty="0">
                <a:latin typeface="思源黑體 TW Regular" panose="020B0500000000000000" pitchFamily="34" charset="-120"/>
                <a:ea typeface="思源黑體 TW Regular" panose="020B0500000000000000" pitchFamily="34" charset="-120"/>
              </a:rPr>
              <a:t>）。</a:t>
            </a:r>
          </a:p>
          <a:p>
            <a:pPr marL="0" indent="0" algn="just">
              <a:lnSpc>
                <a:spcPct val="150000"/>
              </a:lnSpc>
              <a:buNone/>
            </a:pP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二</a:t>
            </a:r>
            <a:r>
              <a:rPr lang="en-US" altLang="zh-TW" sz="2400" dirty="0">
                <a:latin typeface="思源黑體 TW Regular" panose="020B0500000000000000" pitchFamily="34" charset="-120"/>
                <a:ea typeface="思源黑體 TW Regular" panose="020B0500000000000000" pitchFamily="34" charset="-120"/>
              </a:rPr>
              <a:t>) </a:t>
            </a:r>
            <a:r>
              <a:rPr lang="zh-TW" altLang="en-US" sz="2400" dirty="0">
                <a:latin typeface="思源黑體 TW Regular" panose="020B0500000000000000" pitchFamily="34" charset="-120"/>
                <a:ea typeface="思源黑體 TW Regular" panose="020B0500000000000000" pitchFamily="34" charset="-120"/>
              </a:rPr>
              <a:t>國教署特教網路中心（</a:t>
            </a:r>
            <a:r>
              <a:rPr lang="en-US" altLang="zh-TW" sz="2400" dirty="0">
                <a:latin typeface="思源黑體 TW Regular" panose="020B0500000000000000" pitchFamily="34" charset="-120"/>
                <a:ea typeface="思源黑體 TW Regular" panose="020B0500000000000000" pitchFamily="34" charset="-120"/>
              </a:rPr>
              <a:t>https://www.aide.edu.tw/</a:t>
            </a:r>
            <a:r>
              <a:rPr lang="zh-TW" altLang="en-US" sz="2400" dirty="0">
                <a:latin typeface="思源黑體 TW Regular" panose="020B0500000000000000" pitchFamily="34" charset="-120"/>
                <a:ea typeface="思源黑體 TW Regular" panose="020B0500000000000000" pitchFamily="34" charset="-120"/>
              </a:rPr>
              <a:t>）。</a:t>
            </a:r>
          </a:p>
          <a:p>
            <a:pPr marL="0" indent="0" algn="just">
              <a:lnSpc>
                <a:spcPct val="150000"/>
              </a:lnSpc>
              <a:buNone/>
            </a:pP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三</a:t>
            </a:r>
            <a:r>
              <a:rPr lang="en-US" altLang="zh-TW" sz="2400" dirty="0">
                <a:latin typeface="思源黑體 TW Regular" panose="020B0500000000000000" pitchFamily="34" charset="-120"/>
                <a:ea typeface="思源黑體 TW Regular" panose="020B0500000000000000" pitchFamily="34" charset="-120"/>
              </a:rPr>
              <a:t>) </a:t>
            </a:r>
            <a:r>
              <a:rPr lang="zh-TW" altLang="en-US" sz="2400" dirty="0">
                <a:latin typeface="思源黑體 TW Regular" panose="020B0500000000000000" pitchFamily="34" charset="-120"/>
                <a:ea typeface="思源黑體 TW Regular" panose="020B0500000000000000" pitchFamily="34" charset="-120"/>
              </a:rPr>
              <a:t>國立和美實驗學校（</a:t>
            </a:r>
            <a:r>
              <a:rPr lang="en-US" altLang="zh-TW" sz="2400" dirty="0">
                <a:latin typeface="思源黑體 TW Regular" panose="020B0500000000000000" pitchFamily="34" charset="-120"/>
                <a:ea typeface="思源黑體 TW Regular" panose="020B0500000000000000" pitchFamily="34" charset="-120"/>
              </a:rPr>
              <a:t>http://www.nhes.edu.tw/</a:t>
            </a:r>
            <a:r>
              <a:rPr lang="zh-TW" altLang="en-US" sz="2400" dirty="0">
                <a:latin typeface="思源黑體 TW Regular" panose="020B0500000000000000" pitchFamily="34" charset="-120"/>
                <a:ea typeface="思源黑體 TW Regular" panose="020B0500000000000000" pitchFamily="34" charset="-120"/>
              </a:rPr>
              <a:t>）。</a:t>
            </a:r>
          </a:p>
          <a:p>
            <a:pPr marL="0" indent="0" algn="just">
              <a:lnSpc>
                <a:spcPct val="150000"/>
              </a:lnSpc>
              <a:buNone/>
            </a:pPr>
            <a:endParaRPr lang="zh-TW" altLang="en-US" sz="2400" dirty="0">
              <a:solidFill>
                <a:srgbClr val="FF0000"/>
              </a:solidFill>
              <a:latin typeface="思源黑體 TW Regular" panose="020B0500000000000000" pitchFamily="34" charset="-120"/>
              <a:ea typeface="思源黑體 TW Regular" panose="020B0500000000000000" pitchFamily="34" charset="-120"/>
            </a:endParaRPr>
          </a:p>
        </p:txBody>
      </p:sp>
      <p:pic>
        <p:nvPicPr>
          <p:cNvPr id="3" name="圖片 2"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1251" y="4905102"/>
            <a:ext cx="6449326" cy="1952898"/>
          </a:xfrm>
          <a:prstGeom prst="rect">
            <a:avLst/>
          </a:prstGeom>
        </p:spPr>
      </p:pic>
    </p:spTree>
    <p:extLst>
      <p:ext uri="{BB962C8B-B14F-4D97-AF65-F5344CB8AC3E}">
        <p14:creationId xmlns:p14="http://schemas.microsoft.com/office/powerpoint/2010/main" val="347641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注意</a:t>
            </a:r>
            <a:r>
              <a:rPr lang="zh-TW" altLang="en-US" sz="6000" dirty="0">
                <a:latin typeface="標楷體" panose="03000509000000000000" pitchFamily="65" charset="-120"/>
                <a:ea typeface="標楷體" panose="03000509000000000000" pitchFamily="65" charset="-120"/>
              </a:rPr>
              <a:t>事項</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8991601" y="857074"/>
            <a:ext cx="3200400"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P3-9</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P3-10</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0" y="1257183"/>
            <a:ext cx="12192000" cy="4876917"/>
          </a:xfrm>
        </p:spPr>
        <p:txBody>
          <a:bodyPr>
            <a:noAutofit/>
          </a:bodyPr>
          <a:lstStyle/>
          <a:p>
            <a:pPr marL="0" indent="0" algn="just">
              <a:lnSpc>
                <a:spcPct val="150000"/>
              </a:lnSpc>
              <a:buNone/>
            </a:pPr>
            <a:r>
              <a:rPr lang="zh-TW" altLang="en-US" sz="2400" dirty="0">
                <a:latin typeface="思源黑體 TW Regular" panose="020B0500000000000000" pitchFamily="34" charset="-120"/>
                <a:ea typeface="思源黑體 TW Regular" panose="020B0500000000000000" pitchFamily="34" charset="-120"/>
              </a:rPr>
              <a:t> 十、</a:t>
            </a:r>
            <a:r>
              <a:rPr lang="en-US" altLang="zh-TW" sz="2400" dirty="0">
                <a:latin typeface="思源黑體 TW Regular" panose="020B0500000000000000" pitchFamily="34" charset="-120"/>
                <a:ea typeface="思源黑體 TW Regular" panose="020B0500000000000000" pitchFamily="34" charset="-120"/>
              </a:rPr>
              <a:t>110</a:t>
            </a:r>
            <a:r>
              <a:rPr lang="zh-TW" altLang="en-US" sz="2400" dirty="0">
                <a:latin typeface="思源黑體 TW Regular" panose="020B0500000000000000" pitchFamily="34" charset="-120"/>
                <a:ea typeface="思源黑體 TW Regular" panose="020B0500000000000000" pitchFamily="34" charset="-120"/>
              </a:rPr>
              <a:t>學年度身心障礙學生適性輔導安置自辦區跨區原則，如下：</a:t>
            </a:r>
          </a:p>
          <a:p>
            <a:pPr marL="0" lvl="0" indent="0">
              <a:buNone/>
            </a:pP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一</a:t>
            </a:r>
            <a:r>
              <a:rPr lang="en-US" altLang="zh-TW" sz="2400" dirty="0" smtClean="0">
                <a:latin typeface="思源黑體 TW Regular" panose="020B0500000000000000" pitchFamily="34" charset="-120"/>
                <a:ea typeface="思源黑體 TW Regular" panose="020B0500000000000000" pitchFamily="34" charset="-120"/>
              </a:rPr>
              <a:t>)</a:t>
            </a:r>
            <a:r>
              <a:rPr lang="zh-TW" altLang="zh-TW" sz="2400" dirty="0" smtClean="0">
                <a:latin typeface="思源黑體 TW Regular" panose="020B0500000000000000" pitchFamily="34" charset="-120"/>
                <a:ea typeface="思源黑體 TW Regular" panose="020B0500000000000000" pitchFamily="34" charset="-120"/>
              </a:rPr>
              <a:t>臺北市</a:t>
            </a:r>
            <a:r>
              <a:rPr lang="zh-TW" altLang="zh-TW" sz="2400" dirty="0">
                <a:latin typeface="思源黑體 TW Regular" panose="020B0500000000000000" pitchFamily="34" charset="-120"/>
                <a:ea typeface="思源黑體 TW Regular" panose="020B0500000000000000" pitchFamily="34" charset="-120"/>
              </a:rPr>
              <a:t>：</a:t>
            </a:r>
          </a:p>
          <a:p>
            <a:pPr marL="0" lvl="0" indent="0">
              <a:buNone/>
            </a:pP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1.</a:t>
            </a:r>
            <a:r>
              <a:rPr lang="zh-TW" altLang="zh-TW" sz="2400" dirty="0" smtClean="0">
                <a:latin typeface="思源黑體 TW Regular" panose="020B0500000000000000" pitchFamily="34" charset="-120"/>
                <a:ea typeface="思源黑體 TW Regular" panose="020B0500000000000000" pitchFamily="34" charset="-120"/>
              </a:rPr>
              <a:t>臺北市以該</a:t>
            </a:r>
            <a:r>
              <a:rPr lang="zh-TW" altLang="zh-TW" sz="2400" dirty="0">
                <a:latin typeface="思源黑體 TW Regular" panose="020B0500000000000000" pitchFamily="34" charset="-120"/>
                <a:ea typeface="思源黑體 TW Regular" panose="020B0500000000000000" pitchFamily="34" charset="-120"/>
              </a:rPr>
              <a:t>市國民中學畢業學生為主要安置對象</a:t>
            </a:r>
            <a:r>
              <a:rPr lang="en-US" altLang="zh-TW" sz="2400" dirty="0">
                <a:latin typeface="思源黑體 TW Regular" panose="020B0500000000000000" pitchFamily="34" charset="-120"/>
                <a:ea typeface="思源黑體 TW Regular" panose="020B0500000000000000" pitchFamily="34" charset="-120"/>
              </a:rPr>
              <a:t>(</a:t>
            </a:r>
            <a:r>
              <a:rPr lang="zh-TW" altLang="zh-TW" sz="2400" dirty="0">
                <a:latin typeface="思源黑體 TW Regular" panose="020B0500000000000000" pitchFamily="34" charset="-120"/>
                <a:ea typeface="思源黑體 TW Regular" panose="020B0500000000000000" pitchFamily="34" charset="-120"/>
              </a:rPr>
              <a:t>不限戶籍所在地</a:t>
            </a:r>
            <a:r>
              <a:rPr lang="en-US" altLang="zh-TW" sz="2400" dirty="0">
                <a:latin typeface="思源黑體 TW Regular" panose="020B0500000000000000" pitchFamily="34" charset="-120"/>
                <a:ea typeface="思源黑體 TW Regular" panose="020B0500000000000000" pitchFamily="34" charset="-120"/>
              </a:rPr>
              <a:t>)</a:t>
            </a:r>
            <a:r>
              <a:rPr lang="zh-TW" altLang="zh-TW" sz="2400" dirty="0" smtClean="0">
                <a:latin typeface="思源黑體 TW Regular" panose="020B0500000000000000" pitchFamily="34" charset="-120"/>
                <a:ea typeface="思源黑體 TW Regular" panose="020B0500000000000000" pitchFamily="34" charset="-120"/>
              </a:rPr>
              <a:t>。</a:t>
            </a:r>
            <a:endParaRPr lang="en-US" altLang="zh-TW" sz="2400" dirty="0" smtClean="0">
              <a:latin typeface="思源黑體 TW Regular" panose="020B0500000000000000" pitchFamily="34" charset="-120"/>
              <a:ea typeface="思源黑體 TW Regular" panose="020B0500000000000000" pitchFamily="34" charset="-120"/>
            </a:endParaRPr>
          </a:p>
          <a:p>
            <a:pPr marL="0" lvl="0" indent="0">
              <a:buNone/>
            </a:pPr>
            <a:r>
              <a:rPr lang="zh-TW" altLang="en-US" sz="2400" dirty="0">
                <a:latin typeface="思源黑體 TW Regular" panose="020B0500000000000000" pitchFamily="34" charset="-120"/>
                <a:ea typeface="思源黑體 TW Regular" panose="020B0500000000000000" pitchFamily="34" charset="-120"/>
              </a:rPr>
              <a:t> </a:t>
            </a: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2.</a:t>
            </a:r>
            <a:r>
              <a:rPr lang="zh-TW" altLang="zh-TW" sz="2400" dirty="0" smtClean="0">
                <a:latin typeface="思源黑體 TW Regular" panose="020B0500000000000000" pitchFamily="34" charset="-120"/>
                <a:ea typeface="思源黑體 TW Regular" panose="020B0500000000000000" pitchFamily="34" charset="-120"/>
              </a:rPr>
              <a:t>倘</a:t>
            </a:r>
            <a:r>
              <a:rPr lang="zh-TW" altLang="zh-TW" sz="2400" dirty="0">
                <a:latin typeface="思源黑體 TW Regular" panose="020B0500000000000000" pitchFamily="34" charset="-120"/>
                <a:ea typeface="思源黑體 TW Regular" panose="020B0500000000000000" pitchFamily="34" charset="-120"/>
              </a:rPr>
              <a:t>非就讀臺北市國中，以設籍臺北市並有居住事實者為安置對象</a:t>
            </a:r>
            <a:r>
              <a:rPr lang="zh-TW" altLang="zh-TW" sz="2400" dirty="0" smtClean="0">
                <a:latin typeface="思源黑體 TW Regular" panose="020B0500000000000000" pitchFamily="34" charset="-120"/>
                <a:ea typeface="思源黑體 TW Regular" panose="020B0500000000000000" pitchFamily="34" charset="-120"/>
              </a:rPr>
              <a:t>。</a:t>
            </a:r>
            <a:endParaRPr lang="en-US" altLang="zh-TW" sz="2400" dirty="0" smtClean="0">
              <a:latin typeface="思源黑體 TW Regular" panose="020B0500000000000000" pitchFamily="34" charset="-120"/>
              <a:ea typeface="思源黑體 TW Regular" panose="020B0500000000000000" pitchFamily="34" charset="-120"/>
            </a:endParaRPr>
          </a:p>
          <a:p>
            <a:pPr marL="0" lvl="0" indent="0">
              <a:buNone/>
            </a:pPr>
            <a:r>
              <a:rPr lang="zh-TW" altLang="en-US" sz="2400" dirty="0">
                <a:latin typeface="思源黑體 TW Regular" panose="020B0500000000000000" pitchFamily="34" charset="-120"/>
                <a:ea typeface="思源黑體 TW Regular" panose="020B0500000000000000" pitchFamily="34" charset="-120"/>
              </a:rPr>
              <a:t> </a:t>
            </a: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3.</a:t>
            </a:r>
            <a:r>
              <a:rPr lang="zh-TW" altLang="zh-TW" sz="2400" dirty="0" smtClean="0">
                <a:latin typeface="思源黑體 TW Regular" panose="020B0500000000000000" pitchFamily="34" charset="-120"/>
                <a:ea typeface="思源黑體 TW Regular" panose="020B0500000000000000" pitchFamily="34" charset="-120"/>
              </a:rPr>
              <a:t>有</a:t>
            </a:r>
            <a:r>
              <a:rPr lang="zh-TW" altLang="zh-TW" sz="2400" dirty="0">
                <a:latin typeface="思源黑體 TW Regular" panose="020B0500000000000000" pitchFamily="34" charset="-120"/>
                <a:ea typeface="思源黑體 TW Regular" panose="020B0500000000000000" pitchFamily="34" charset="-120"/>
              </a:rPr>
              <a:t>意願就讀臺北啟聰學校之聽覺障礙類學生及臺北啟明學校之視覺障礙類學生，</a:t>
            </a:r>
            <a:r>
              <a:rPr lang="zh-TW" altLang="zh-TW" sz="2400" dirty="0" smtClean="0">
                <a:latin typeface="思源黑體 TW Regular" panose="020B0500000000000000" pitchFamily="34" charset="-120"/>
                <a:ea typeface="思源黑體 TW Regular" panose="020B0500000000000000" pitchFamily="34" charset="-120"/>
              </a:rPr>
              <a:t>請</a:t>
            </a:r>
            <a:endParaRPr lang="en-US" altLang="zh-TW" sz="2400" dirty="0" smtClean="0">
              <a:latin typeface="思源黑體 TW Regular" panose="020B0500000000000000" pitchFamily="34" charset="-120"/>
              <a:ea typeface="思源黑體 TW Regular" panose="020B0500000000000000" pitchFamily="34" charset="-120"/>
            </a:endParaRPr>
          </a:p>
          <a:p>
            <a:pPr marL="0" lvl="0" indent="0">
              <a:buNone/>
            </a:pPr>
            <a:r>
              <a:rPr lang="zh-TW" altLang="en-US" sz="2400" dirty="0">
                <a:latin typeface="思源黑體 TW Regular" panose="020B0500000000000000" pitchFamily="34" charset="-120"/>
                <a:ea typeface="思源黑體 TW Regular" panose="020B0500000000000000" pitchFamily="34" charset="-120"/>
              </a:rPr>
              <a:t> </a:t>
            </a:r>
            <a:r>
              <a:rPr lang="zh-TW" altLang="en-US" sz="2400" dirty="0" smtClean="0">
                <a:latin typeface="思源黑體 TW Regular" panose="020B0500000000000000" pitchFamily="34" charset="-120"/>
                <a:ea typeface="思源黑體 TW Regular" panose="020B0500000000000000" pitchFamily="34" charset="-120"/>
              </a:rPr>
              <a:t>         </a:t>
            </a:r>
            <a:r>
              <a:rPr lang="zh-TW" altLang="zh-TW" sz="2400" dirty="0" smtClean="0">
                <a:latin typeface="思源黑體 TW Regular" panose="020B0500000000000000" pitchFamily="34" charset="-120"/>
                <a:ea typeface="思源黑體 TW Regular" panose="020B0500000000000000" pitchFamily="34" charset="-120"/>
              </a:rPr>
              <a:t>分別</a:t>
            </a:r>
            <a:r>
              <a:rPr lang="zh-TW" altLang="zh-TW" sz="2400" dirty="0">
                <a:latin typeface="思源黑體 TW Regular" panose="020B0500000000000000" pitchFamily="34" charset="-120"/>
                <a:ea typeface="思源黑體 TW Regular" panose="020B0500000000000000" pitchFamily="34" charset="-120"/>
              </a:rPr>
              <a:t>依「臺北市立啟聰學校普通型及技術型高中招生簡章」及「視覺障礙學生</a:t>
            </a:r>
            <a:r>
              <a:rPr lang="zh-TW" altLang="zh-TW" sz="2400" dirty="0" smtClean="0">
                <a:latin typeface="思源黑體 TW Regular" panose="020B0500000000000000" pitchFamily="34" charset="-120"/>
                <a:ea typeface="思源黑體 TW Regular" panose="020B0500000000000000" pitchFamily="34" charset="-120"/>
              </a:rPr>
              <a:t>安置</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buNone/>
            </a:pPr>
            <a:r>
              <a:rPr lang="zh-TW" altLang="en-US" sz="2400" dirty="0">
                <a:latin typeface="思源黑體 TW Regular" panose="020B0500000000000000" pitchFamily="34" charset="-120"/>
                <a:ea typeface="思源黑體 TW Regular" panose="020B0500000000000000" pitchFamily="34" charset="-120"/>
              </a:rPr>
              <a:t> </a:t>
            </a:r>
            <a:r>
              <a:rPr lang="zh-TW" altLang="en-US" sz="2400" dirty="0" smtClean="0">
                <a:latin typeface="思源黑體 TW Regular" panose="020B0500000000000000" pitchFamily="34" charset="-120"/>
                <a:ea typeface="思源黑體 TW Regular" panose="020B0500000000000000" pitchFamily="34" charset="-120"/>
              </a:rPr>
              <a:t>         </a:t>
            </a:r>
            <a:r>
              <a:rPr lang="zh-TW" altLang="zh-TW" sz="2400" dirty="0" smtClean="0">
                <a:latin typeface="思源黑體 TW Regular" panose="020B0500000000000000" pitchFamily="34" charset="-120"/>
                <a:ea typeface="思源黑體 TW Regular" panose="020B0500000000000000" pitchFamily="34" charset="-120"/>
              </a:rPr>
              <a:t>臺北市</a:t>
            </a:r>
            <a:r>
              <a:rPr lang="zh-TW" altLang="zh-TW" sz="2400" dirty="0">
                <a:latin typeface="思源黑體 TW Regular" panose="020B0500000000000000" pitchFamily="34" charset="-120"/>
                <a:ea typeface="思源黑體 TW Regular" panose="020B0500000000000000" pitchFamily="34" charset="-120"/>
              </a:rPr>
              <a:t>立啟明學校高中高職簡章」</a:t>
            </a:r>
            <a:r>
              <a:rPr lang="zh-TW" altLang="zh-TW" sz="2400" dirty="0" smtClean="0">
                <a:latin typeface="思源黑體 TW Regular" panose="020B0500000000000000" pitchFamily="34" charset="-120"/>
                <a:ea typeface="思源黑體 TW Regular" panose="020B0500000000000000" pitchFamily="34" charset="-120"/>
              </a:rPr>
              <a:t>辦理</a:t>
            </a:r>
            <a:r>
              <a:rPr lang="zh-TW" altLang="en-US" sz="2400" dirty="0" smtClean="0">
                <a:latin typeface="思源黑體 TW Regular" panose="020B0500000000000000" pitchFamily="34" charset="-120"/>
                <a:ea typeface="思源黑體 TW Regular" panose="020B0500000000000000" pitchFamily="34" charset="-120"/>
              </a:rPr>
              <a:t>。</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buNone/>
            </a:pP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二</a:t>
            </a:r>
            <a:r>
              <a:rPr lang="en-US" altLang="zh-TW" sz="2400" dirty="0" smtClean="0">
                <a:latin typeface="思源黑體 TW Regular" panose="020B0500000000000000" pitchFamily="34" charset="-120"/>
                <a:ea typeface="思源黑體 TW Regular" panose="020B0500000000000000" pitchFamily="34" charset="-120"/>
              </a:rPr>
              <a:t>)</a:t>
            </a:r>
            <a:r>
              <a:rPr lang="zh-TW" altLang="zh-TW" sz="2400" dirty="0" smtClean="0">
                <a:latin typeface="思源黑體 TW Regular" panose="020B0500000000000000" pitchFamily="34" charset="-120"/>
                <a:ea typeface="思源黑體 TW Regular" panose="020B0500000000000000" pitchFamily="34" charset="-120"/>
              </a:rPr>
              <a:t>新</a:t>
            </a:r>
            <a:r>
              <a:rPr lang="zh-TW" altLang="zh-TW" sz="2400" dirty="0">
                <a:latin typeface="思源黑體 TW Regular" panose="020B0500000000000000" pitchFamily="34" charset="-120"/>
                <a:ea typeface="思源黑體 TW Regular" panose="020B0500000000000000" pitchFamily="34" charset="-120"/>
              </a:rPr>
              <a:t>北市：</a:t>
            </a:r>
          </a:p>
          <a:p>
            <a:pPr marL="0" indent="0">
              <a:buNone/>
            </a:pP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1.</a:t>
            </a:r>
            <a:r>
              <a:rPr lang="zh-TW" altLang="zh-TW" sz="2400" dirty="0" smtClean="0">
                <a:latin typeface="思源黑體 TW Regular" panose="020B0500000000000000" pitchFamily="34" charset="-120"/>
                <a:ea typeface="思源黑體 TW Regular" panose="020B0500000000000000" pitchFamily="34" charset="-120"/>
              </a:rPr>
              <a:t>新北市同意</a:t>
            </a:r>
            <a:r>
              <a:rPr lang="zh-TW" altLang="zh-TW" sz="2400" dirty="0">
                <a:latin typeface="思源黑體 TW Regular" panose="020B0500000000000000" pitchFamily="34" charset="-120"/>
                <a:ea typeface="思源黑體 TW Regular" panose="020B0500000000000000" pitchFamily="34" charset="-120"/>
              </a:rPr>
              <a:t>他縣市學生區安置</a:t>
            </a:r>
            <a:r>
              <a:rPr lang="zh-TW" altLang="zh-TW" sz="2400" dirty="0" smtClean="0">
                <a:latin typeface="思源黑體 TW Regular" panose="020B0500000000000000" pitchFamily="34" charset="-120"/>
                <a:ea typeface="思源黑體 TW Regular" panose="020B0500000000000000" pitchFamily="34" charset="-120"/>
              </a:rPr>
              <a:t>於該</a:t>
            </a:r>
            <a:r>
              <a:rPr lang="zh-TW" altLang="zh-TW" sz="2400" dirty="0">
                <a:latin typeface="思源黑體 TW Regular" panose="020B0500000000000000" pitchFamily="34" charset="-120"/>
                <a:ea typeface="思源黑體 TW Regular" panose="020B0500000000000000" pitchFamily="34" charset="-120"/>
              </a:rPr>
              <a:t>市轄內學校</a:t>
            </a:r>
            <a:r>
              <a:rPr lang="zh-TW" altLang="zh-TW" sz="2400" dirty="0" smtClean="0">
                <a:latin typeface="思源黑體 TW Regular" panose="020B0500000000000000" pitchFamily="34" charset="-120"/>
                <a:ea typeface="思源黑體 TW Regular" panose="020B0500000000000000" pitchFamily="34" charset="-120"/>
              </a:rPr>
              <a:t>。</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buNone/>
            </a:pP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2.</a:t>
            </a:r>
            <a:r>
              <a:rPr lang="zh-TW" altLang="zh-TW" sz="2400" dirty="0" smtClean="0">
                <a:latin typeface="思源黑體 TW Regular" panose="020B0500000000000000" pitchFamily="34" charset="-120"/>
                <a:ea typeface="思源黑體 TW Regular" panose="020B0500000000000000" pitchFamily="34" charset="-120"/>
              </a:rPr>
              <a:t>新</a:t>
            </a:r>
            <a:r>
              <a:rPr lang="zh-TW" altLang="zh-TW" sz="2400" dirty="0">
                <a:latin typeface="思源黑體 TW Regular" panose="020B0500000000000000" pitchFamily="34" charset="-120"/>
                <a:ea typeface="思源黑體 TW Regular" panose="020B0500000000000000" pitchFamily="34" charset="-120"/>
              </a:rPr>
              <a:t>北市協助安置身心障礙學生於國立臺灣師範大學附屬高級中學、國立政治大學</a:t>
            </a:r>
            <a:r>
              <a:rPr lang="zh-TW" altLang="zh-TW" sz="2400" dirty="0" smtClean="0">
                <a:latin typeface="思源黑體 TW Regular" panose="020B0500000000000000" pitchFamily="34" charset="-120"/>
                <a:ea typeface="思源黑體 TW Regular" panose="020B0500000000000000" pitchFamily="34" charset="-120"/>
              </a:rPr>
              <a:t>附屬</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buNone/>
            </a:pPr>
            <a:r>
              <a:rPr lang="zh-TW" altLang="en-US" sz="2400" dirty="0">
                <a:latin typeface="思源黑體 TW Regular" panose="020B0500000000000000" pitchFamily="34" charset="-120"/>
                <a:ea typeface="思源黑體 TW Regular" panose="020B0500000000000000" pitchFamily="34" charset="-120"/>
              </a:rPr>
              <a:t> </a:t>
            </a:r>
            <a:r>
              <a:rPr lang="zh-TW" altLang="en-US" sz="2400" dirty="0" smtClean="0">
                <a:latin typeface="思源黑體 TW Regular" panose="020B0500000000000000" pitchFamily="34" charset="-120"/>
                <a:ea typeface="思源黑體 TW Regular" panose="020B0500000000000000" pitchFamily="34" charset="-120"/>
              </a:rPr>
              <a:t>         </a:t>
            </a:r>
            <a:r>
              <a:rPr lang="zh-TW" altLang="zh-TW" sz="2400" dirty="0" smtClean="0">
                <a:latin typeface="思源黑體 TW Regular" panose="020B0500000000000000" pitchFamily="34" charset="-120"/>
                <a:ea typeface="思源黑體 TW Regular" panose="020B0500000000000000" pitchFamily="34" charset="-120"/>
              </a:rPr>
              <a:t>高級中學</a:t>
            </a:r>
            <a:r>
              <a:rPr lang="zh-TW" altLang="zh-TW" sz="2400" dirty="0">
                <a:latin typeface="思源黑體 TW Regular" panose="020B0500000000000000" pitchFamily="34" charset="-120"/>
                <a:ea typeface="思源黑體 TW Regular" panose="020B0500000000000000" pitchFamily="34" charset="-120"/>
              </a:rPr>
              <a:t>及國立華僑高級中等學校</a:t>
            </a:r>
            <a:r>
              <a:rPr lang="en-US" altLang="zh-TW" sz="2400" dirty="0">
                <a:latin typeface="思源黑體 TW Regular" panose="020B0500000000000000" pitchFamily="34" charset="-120"/>
                <a:ea typeface="思源黑體 TW Regular" panose="020B0500000000000000" pitchFamily="34" charset="-120"/>
              </a:rPr>
              <a:t>3</a:t>
            </a:r>
            <a:r>
              <a:rPr lang="zh-TW" altLang="zh-TW" sz="2400" dirty="0">
                <a:latin typeface="思源黑體 TW Regular" panose="020B0500000000000000" pitchFamily="34" charset="-120"/>
                <a:ea typeface="思源黑體 TW Regular" panose="020B0500000000000000" pitchFamily="34" charset="-120"/>
              </a:rPr>
              <a:t>所國立學校。</a:t>
            </a:r>
          </a:p>
          <a:p>
            <a:pPr marL="0" lvl="0" indent="0">
              <a:buNone/>
            </a:pPr>
            <a:endParaRPr lang="en-US" altLang="zh-TW" sz="2400" dirty="0" smtClean="0">
              <a:latin typeface="思源黑體 TW Regular" panose="020B0500000000000000" pitchFamily="34" charset="-120"/>
              <a:ea typeface="思源黑體 TW Regular" panose="020B0500000000000000" pitchFamily="34" charset="-120"/>
            </a:endParaRPr>
          </a:p>
          <a:p>
            <a:pPr marL="0" lvl="0" indent="0">
              <a:buNone/>
            </a:pPr>
            <a:endParaRPr lang="zh-TW" altLang="en-US" sz="2400" b="1" dirty="0">
              <a:solidFill>
                <a:srgbClr val="FF0000"/>
              </a:solidFill>
              <a:latin typeface="思源黑體 TW Regular" panose="020B0500000000000000" pitchFamily="34" charset="-120"/>
              <a:ea typeface="思源黑體 TW Regular" panose="020B0500000000000000" pitchFamily="34" charset="-120"/>
            </a:endParaRPr>
          </a:p>
        </p:txBody>
      </p:sp>
    </p:spTree>
    <p:extLst>
      <p:ext uri="{BB962C8B-B14F-4D97-AF65-F5344CB8AC3E}">
        <p14:creationId xmlns:p14="http://schemas.microsoft.com/office/powerpoint/2010/main" val="1405544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164326"/>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注意</a:t>
            </a:r>
            <a:r>
              <a:rPr lang="zh-TW" altLang="en-US" sz="6000" dirty="0">
                <a:latin typeface="標楷體" panose="03000509000000000000" pitchFamily="65" charset="-120"/>
                <a:ea typeface="標楷體" panose="03000509000000000000" pitchFamily="65" charset="-120"/>
              </a:rPr>
              <a:t>事項</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8991600" y="657019"/>
            <a:ext cx="3200400"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P3-9</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P3-10</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0" y="1057129"/>
            <a:ext cx="12192000" cy="4876917"/>
          </a:xfrm>
        </p:spPr>
        <p:txBody>
          <a:bodyPr>
            <a:noAutofit/>
          </a:bodyPr>
          <a:lstStyle/>
          <a:p>
            <a:pPr marL="0" indent="0" algn="just">
              <a:lnSpc>
                <a:spcPct val="150000"/>
              </a:lnSpc>
              <a:buNone/>
            </a:pPr>
            <a:r>
              <a:rPr lang="zh-TW" altLang="en-US" sz="2400" dirty="0">
                <a:latin typeface="思源黑體 TW Regular" panose="020B0500000000000000" pitchFamily="34" charset="-120"/>
                <a:ea typeface="思源黑體 TW Regular" panose="020B0500000000000000" pitchFamily="34" charset="-120"/>
              </a:rPr>
              <a:t> 十、</a:t>
            </a:r>
            <a:r>
              <a:rPr lang="en-US" altLang="zh-TW" sz="2400" dirty="0">
                <a:latin typeface="思源黑體 TW Regular" panose="020B0500000000000000" pitchFamily="34" charset="-120"/>
                <a:ea typeface="思源黑體 TW Regular" panose="020B0500000000000000" pitchFamily="34" charset="-120"/>
              </a:rPr>
              <a:t>110</a:t>
            </a:r>
            <a:r>
              <a:rPr lang="zh-TW" altLang="en-US" sz="2400" dirty="0">
                <a:latin typeface="思源黑體 TW Regular" panose="020B0500000000000000" pitchFamily="34" charset="-120"/>
                <a:ea typeface="思源黑體 TW Regular" panose="020B0500000000000000" pitchFamily="34" charset="-120"/>
              </a:rPr>
              <a:t>學年度身心障礙學生適性輔導安置自辦區跨區原則，如下：</a:t>
            </a:r>
          </a:p>
          <a:p>
            <a:pPr marL="0" lvl="0" indent="0">
              <a:buNone/>
            </a:pP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三</a:t>
            </a:r>
            <a:r>
              <a:rPr lang="en-US" altLang="zh-TW" sz="2400" dirty="0" smtClean="0">
                <a:latin typeface="思源黑體 TW Regular" panose="020B0500000000000000" pitchFamily="34" charset="-120"/>
                <a:ea typeface="思源黑體 TW Regular" panose="020B0500000000000000" pitchFamily="34" charset="-120"/>
              </a:rPr>
              <a:t>)</a:t>
            </a:r>
            <a:r>
              <a:rPr lang="zh-TW" altLang="zh-TW" sz="2400" dirty="0">
                <a:latin typeface="思源黑體 TW Regular" panose="020B0500000000000000" pitchFamily="34" charset="-120"/>
                <a:ea typeface="思源黑體 TW Regular" panose="020B0500000000000000" pitchFamily="34" charset="-120"/>
              </a:rPr>
              <a:t>桃園市：</a:t>
            </a:r>
          </a:p>
          <a:p>
            <a:pPr marL="0" lvl="0" indent="0">
              <a:buNone/>
            </a:pP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1.</a:t>
            </a:r>
            <a:r>
              <a:rPr lang="zh-TW" altLang="zh-TW" sz="2400" dirty="0" smtClean="0">
                <a:latin typeface="思源黑體 TW Regular" panose="020B0500000000000000" pitchFamily="34" charset="-120"/>
                <a:ea typeface="思源黑體 TW Regular" panose="020B0500000000000000" pitchFamily="34" charset="-120"/>
              </a:rPr>
              <a:t>桃園市</a:t>
            </a:r>
            <a:r>
              <a:rPr lang="zh-TW" altLang="zh-TW" sz="2400" dirty="0">
                <a:latin typeface="思源黑體 TW Regular" panose="020B0500000000000000" pitchFamily="34" charset="-120"/>
                <a:ea typeface="思源黑體 TW Regular" panose="020B0500000000000000" pitchFamily="34" charset="-120"/>
              </a:rPr>
              <a:t>同意他縣市學生區安置於該市轄內學校。</a:t>
            </a:r>
          </a:p>
          <a:p>
            <a:pPr marL="0" lvl="0" indent="0">
              <a:buNone/>
            </a:pP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2.</a:t>
            </a:r>
            <a:r>
              <a:rPr lang="zh-TW" altLang="zh-TW" sz="2400" dirty="0" smtClean="0">
                <a:latin typeface="思源黑體 TW Regular" panose="020B0500000000000000" pitchFamily="34" charset="-120"/>
                <a:ea typeface="思源黑體 TW Regular" panose="020B0500000000000000" pitchFamily="34" charset="-120"/>
              </a:rPr>
              <a:t>桃園市</a:t>
            </a:r>
            <a:r>
              <a:rPr lang="zh-TW" altLang="zh-TW" sz="2400" dirty="0">
                <a:latin typeface="思源黑體 TW Regular" panose="020B0500000000000000" pitchFamily="34" charset="-120"/>
                <a:ea typeface="思源黑體 TW Regular" panose="020B0500000000000000" pitchFamily="34" charset="-120"/>
              </a:rPr>
              <a:t>協助安置身心障礙學生於國立臺北科技大學附屬桃園農工高級中等</a:t>
            </a:r>
            <a:r>
              <a:rPr lang="zh-TW" altLang="zh-TW" sz="2400" dirty="0" smtClean="0">
                <a:latin typeface="思源黑體 TW Regular" panose="020B0500000000000000" pitchFamily="34" charset="-120"/>
                <a:ea typeface="思源黑體 TW Regular" panose="020B0500000000000000" pitchFamily="34" charset="-120"/>
              </a:rPr>
              <a:t>學校</a:t>
            </a:r>
            <a:r>
              <a:rPr lang="zh-TW" altLang="en-US" sz="2400" dirty="0" smtClean="0">
                <a:latin typeface="思源黑體 TW Regular" panose="020B0500000000000000" pitchFamily="34" charset="-120"/>
                <a:ea typeface="思源黑體 TW Regular" panose="020B0500000000000000" pitchFamily="34" charset="-120"/>
              </a:rPr>
              <a:t> </a:t>
            </a:r>
            <a:r>
              <a:rPr lang="zh-TW" altLang="zh-TW" sz="2400" dirty="0" smtClean="0">
                <a:latin typeface="思源黑體 TW Regular" panose="020B0500000000000000" pitchFamily="34" charset="-120"/>
                <a:ea typeface="思源黑體 TW Regular" panose="020B0500000000000000" pitchFamily="34" charset="-120"/>
              </a:rPr>
              <a:t>及</a:t>
            </a:r>
            <a:endParaRPr lang="en-US" altLang="zh-TW" sz="2400" dirty="0" smtClean="0">
              <a:latin typeface="思源黑體 TW Regular" panose="020B0500000000000000" pitchFamily="34" charset="-120"/>
              <a:ea typeface="思源黑體 TW Regular" panose="020B0500000000000000" pitchFamily="34" charset="-120"/>
            </a:endParaRPr>
          </a:p>
          <a:p>
            <a:pPr marL="0" lvl="0" indent="0">
              <a:buNone/>
            </a:pPr>
            <a:r>
              <a:rPr lang="zh-TW" altLang="en-US" sz="2400" dirty="0" smtClean="0">
                <a:latin typeface="思源黑體 TW Regular" panose="020B0500000000000000" pitchFamily="34" charset="-120"/>
                <a:ea typeface="思源黑體 TW Regular" panose="020B0500000000000000" pitchFamily="34" charset="-120"/>
              </a:rPr>
              <a:t>         </a:t>
            </a:r>
            <a:r>
              <a:rPr lang="zh-TW" altLang="zh-TW" sz="2400" dirty="0" smtClean="0">
                <a:latin typeface="思源黑體 TW Regular" panose="020B0500000000000000" pitchFamily="34" charset="-120"/>
                <a:ea typeface="思源黑體 TW Regular" panose="020B0500000000000000" pitchFamily="34" charset="-120"/>
              </a:rPr>
              <a:t>國立</a:t>
            </a:r>
            <a:r>
              <a:rPr lang="zh-TW" altLang="zh-TW" sz="2400" dirty="0">
                <a:latin typeface="思源黑體 TW Regular" panose="020B0500000000000000" pitchFamily="34" charset="-120"/>
                <a:ea typeface="思源黑體 TW Regular" panose="020B0500000000000000" pitchFamily="34" charset="-120"/>
              </a:rPr>
              <a:t>中央大學附屬中壢高級中學</a:t>
            </a:r>
            <a:r>
              <a:rPr lang="en-US" altLang="zh-TW" sz="2400" dirty="0">
                <a:latin typeface="思源黑體 TW Regular" panose="020B0500000000000000" pitchFamily="34" charset="-120"/>
                <a:ea typeface="思源黑體 TW Regular" panose="020B0500000000000000" pitchFamily="34" charset="-120"/>
              </a:rPr>
              <a:t>2</a:t>
            </a:r>
            <a:r>
              <a:rPr lang="zh-TW" altLang="zh-TW" sz="2400" dirty="0">
                <a:latin typeface="思源黑體 TW Regular" panose="020B0500000000000000" pitchFamily="34" charset="-120"/>
                <a:ea typeface="思源黑體 TW Regular" panose="020B0500000000000000" pitchFamily="34" charset="-120"/>
              </a:rPr>
              <a:t>所國立學校。</a:t>
            </a:r>
          </a:p>
          <a:p>
            <a:pPr marL="0" indent="0">
              <a:buNone/>
            </a:pP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四</a:t>
            </a:r>
            <a:r>
              <a:rPr lang="en-US" altLang="zh-TW" sz="2400" dirty="0">
                <a:latin typeface="思源黑體 TW Regular" panose="020B0500000000000000" pitchFamily="34" charset="-120"/>
                <a:ea typeface="思源黑體 TW Regular" panose="020B0500000000000000" pitchFamily="34" charset="-120"/>
              </a:rPr>
              <a:t>)</a:t>
            </a:r>
            <a:r>
              <a:rPr lang="zh-TW" altLang="zh-TW" sz="2400" dirty="0">
                <a:latin typeface="思源黑體 TW Regular" panose="020B0500000000000000" pitchFamily="34" charset="-120"/>
                <a:ea typeface="思源黑體 TW Regular" panose="020B0500000000000000" pitchFamily="34" charset="-120"/>
              </a:rPr>
              <a:t>臺中市：</a:t>
            </a:r>
          </a:p>
          <a:p>
            <a:pPr marL="0" indent="0">
              <a:buNone/>
            </a:pP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1.</a:t>
            </a:r>
            <a:r>
              <a:rPr lang="zh-TW" altLang="zh-TW" sz="2400" dirty="0" smtClean="0">
                <a:latin typeface="思源黑體 TW Regular" panose="020B0500000000000000" pitchFamily="34" charset="-120"/>
                <a:ea typeface="思源黑體 TW Regular" panose="020B0500000000000000" pitchFamily="34" charset="-120"/>
              </a:rPr>
              <a:t>臺</a:t>
            </a:r>
            <a:r>
              <a:rPr lang="zh-TW" altLang="zh-TW" sz="2400" dirty="0">
                <a:latin typeface="思源黑體 TW Regular" panose="020B0500000000000000" pitchFamily="34" charset="-120"/>
                <a:ea typeface="思源黑體 TW Regular" panose="020B0500000000000000" pitchFamily="34" charset="-120"/>
              </a:rPr>
              <a:t>中市國中畢業或具同等學力，且設籍臺中市並有居住事實者，優先安置。</a:t>
            </a:r>
          </a:p>
          <a:p>
            <a:pPr marL="0" indent="0">
              <a:buNone/>
            </a:pP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2.</a:t>
            </a:r>
            <a:r>
              <a:rPr lang="zh-TW" altLang="zh-TW" sz="2400" dirty="0" smtClean="0">
                <a:latin typeface="思源黑體 TW Regular" panose="020B0500000000000000" pitchFamily="34" charset="-120"/>
                <a:ea typeface="思源黑體 TW Regular" panose="020B0500000000000000" pitchFamily="34" charset="-120"/>
              </a:rPr>
              <a:t>報名</a:t>
            </a:r>
            <a:r>
              <a:rPr lang="zh-TW" altLang="zh-TW" sz="2400" dirty="0">
                <a:latin typeface="思源黑體 TW Regular" panose="020B0500000000000000" pitchFamily="34" charset="-120"/>
                <a:ea typeface="思源黑體 TW Regular" panose="020B0500000000000000" pitchFamily="34" charset="-120"/>
              </a:rPr>
              <a:t>臺中市立啟聰學校之聽覺障礙類學生及臺中市立啟明學校之視覺障礙類學生</a:t>
            </a:r>
            <a:r>
              <a:rPr lang="zh-TW" altLang="zh-TW" sz="2400" dirty="0" smtClean="0">
                <a:latin typeface="思源黑體 TW Regular" panose="020B0500000000000000" pitchFamily="34" charset="-120"/>
                <a:ea typeface="思源黑體 TW Regular" panose="020B0500000000000000" pitchFamily="34" charset="-120"/>
              </a:rPr>
              <a:t>不</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buNone/>
            </a:pPr>
            <a:r>
              <a:rPr lang="zh-TW" altLang="en-US" sz="2400" dirty="0">
                <a:latin typeface="思源黑體 TW Regular" panose="020B0500000000000000" pitchFamily="34" charset="-120"/>
                <a:ea typeface="思源黑體 TW Regular" panose="020B0500000000000000" pitchFamily="34" charset="-120"/>
              </a:rPr>
              <a:t> </a:t>
            </a:r>
            <a:r>
              <a:rPr lang="zh-TW" altLang="en-US" sz="2400" dirty="0" smtClean="0">
                <a:latin typeface="思源黑體 TW Regular" panose="020B0500000000000000" pitchFamily="34" charset="-120"/>
                <a:ea typeface="思源黑體 TW Regular" panose="020B0500000000000000" pitchFamily="34" charset="-120"/>
              </a:rPr>
              <a:t>        </a:t>
            </a:r>
            <a:r>
              <a:rPr lang="zh-TW" altLang="zh-TW" sz="2400" dirty="0" smtClean="0">
                <a:latin typeface="思源黑體 TW Regular" panose="020B0500000000000000" pitchFamily="34" charset="-120"/>
                <a:ea typeface="思源黑體 TW Regular" panose="020B0500000000000000" pitchFamily="34" charset="-120"/>
              </a:rPr>
              <a:t>在前述</a:t>
            </a:r>
            <a:r>
              <a:rPr lang="zh-TW" altLang="zh-TW" sz="2400" dirty="0">
                <a:latin typeface="思源黑體 TW Regular" panose="020B0500000000000000" pitchFamily="34" charset="-120"/>
                <a:ea typeface="思源黑體 TW Regular" panose="020B0500000000000000" pitchFamily="34" charset="-120"/>
              </a:rPr>
              <a:t>限制。</a:t>
            </a:r>
          </a:p>
          <a:p>
            <a:pPr marL="0" indent="0">
              <a:buNone/>
            </a:pP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3.</a:t>
            </a:r>
            <a:r>
              <a:rPr lang="zh-TW" altLang="zh-TW" sz="2400" dirty="0" smtClean="0">
                <a:latin typeface="思源黑體 TW Regular" panose="020B0500000000000000" pitchFamily="34" charset="-120"/>
                <a:ea typeface="思源黑體 TW Regular" panose="020B0500000000000000" pitchFamily="34" charset="-120"/>
              </a:rPr>
              <a:t>臺</a:t>
            </a:r>
            <a:r>
              <a:rPr lang="zh-TW" altLang="zh-TW" sz="2400" dirty="0">
                <a:latin typeface="思源黑體 TW Regular" panose="020B0500000000000000" pitchFamily="34" charset="-120"/>
                <a:ea typeface="思源黑體 TW Regular" panose="020B0500000000000000" pitchFamily="34" charset="-120"/>
              </a:rPr>
              <a:t>中市協助安置身心障礙學生於國立中興大學附屬高級中學、國立中興大學附屬</a:t>
            </a:r>
            <a:r>
              <a:rPr lang="zh-TW" altLang="zh-TW" sz="2400" dirty="0" smtClean="0">
                <a:latin typeface="思源黑體 TW Regular" panose="020B0500000000000000" pitchFamily="34" charset="-120"/>
                <a:ea typeface="思源黑體 TW Regular" panose="020B0500000000000000" pitchFamily="34" charset="-120"/>
              </a:rPr>
              <a:t>臺</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buNone/>
            </a:pPr>
            <a:r>
              <a:rPr lang="zh-TW" altLang="en-US" sz="2400">
                <a:latin typeface="思源黑體 TW Regular" panose="020B0500000000000000" pitchFamily="34" charset="-120"/>
                <a:ea typeface="思源黑體 TW Regular" panose="020B0500000000000000" pitchFamily="34" charset="-120"/>
              </a:rPr>
              <a:t> </a:t>
            </a:r>
            <a:r>
              <a:rPr lang="zh-TW" altLang="en-US" sz="2400" smtClean="0">
                <a:latin typeface="思源黑體 TW Regular" panose="020B0500000000000000" pitchFamily="34" charset="-120"/>
                <a:ea typeface="思源黑體 TW Regular" panose="020B0500000000000000" pitchFamily="34" charset="-120"/>
              </a:rPr>
              <a:t>        </a:t>
            </a:r>
            <a:r>
              <a:rPr lang="zh-TW" altLang="zh-TW" sz="2400" smtClean="0">
                <a:latin typeface="思源黑體 TW Regular" panose="020B0500000000000000" pitchFamily="34" charset="-120"/>
                <a:ea typeface="思源黑體 TW Regular" panose="020B0500000000000000" pitchFamily="34" charset="-120"/>
              </a:rPr>
              <a:t>中高級</a:t>
            </a:r>
            <a:r>
              <a:rPr lang="zh-TW" altLang="zh-TW" sz="2400" dirty="0">
                <a:latin typeface="思源黑體 TW Regular" panose="020B0500000000000000" pitchFamily="34" charset="-120"/>
                <a:ea typeface="思源黑體 TW Regular" panose="020B0500000000000000" pitchFamily="34" charset="-120"/>
              </a:rPr>
              <a:t>農業職業學校及國立中科實驗高級中學</a:t>
            </a:r>
            <a:r>
              <a:rPr lang="en-US" altLang="zh-TW" sz="2400" dirty="0">
                <a:latin typeface="思源黑體 TW Regular" panose="020B0500000000000000" pitchFamily="34" charset="-120"/>
                <a:ea typeface="思源黑體 TW Regular" panose="020B0500000000000000" pitchFamily="34" charset="-120"/>
              </a:rPr>
              <a:t>3</a:t>
            </a:r>
            <a:r>
              <a:rPr lang="zh-TW" altLang="zh-TW" sz="2400" dirty="0">
                <a:latin typeface="思源黑體 TW Regular" panose="020B0500000000000000" pitchFamily="34" charset="-120"/>
                <a:ea typeface="思源黑體 TW Regular" panose="020B0500000000000000" pitchFamily="34" charset="-120"/>
              </a:rPr>
              <a:t>所國立學校。</a:t>
            </a:r>
          </a:p>
          <a:p>
            <a:pPr marL="0" lvl="0" indent="0">
              <a:buNone/>
            </a:pPr>
            <a:endParaRPr lang="en-US" altLang="zh-TW" sz="2400" dirty="0" smtClean="0">
              <a:latin typeface="思源黑體 TW Regular" panose="020B0500000000000000" pitchFamily="34" charset="-120"/>
              <a:ea typeface="思源黑體 TW Regular" panose="020B0500000000000000" pitchFamily="34" charset="-120"/>
            </a:endParaRPr>
          </a:p>
          <a:p>
            <a:pPr marL="0" lvl="0" indent="0">
              <a:buNone/>
            </a:pPr>
            <a:endParaRPr lang="zh-TW" altLang="en-US" sz="2400" b="1" dirty="0">
              <a:solidFill>
                <a:srgbClr val="FF0000"/>
              </a:solidFill>
              <a:latin typeface="思源黑體 TW Regular" panose="020B0500000000000000" pitchFamily="34" charset="-120"/>
              <a:ea typeface="思源黑體 TW Regular" panose="020B0500000000000000" pitchFamily="34" charset="-120"/>
            </a:endParaRPr>
          </a:p>
        </p:txBody>
      </p:sp>
    </p:spTree>
    <p:extLst>
      <p:ext uri="{BB962C8B-B14F-4D97-AF65-F5344CB8AC3E}">
        <p14:creationId xmlns:p14="http://schemas.microsoft.com/office/powerpoint/2010/main" val="1603554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注意</a:t>
            </a:r>
            <a:r>
              <a:rPr lang="zh-TW" altLang="en-US" sz="6000" dirty="0">
                <a:latin typeface="標楷體" panose="03000509000000000000" pitchFamily="65" charset="-120"/>
                <a:ea typeface="標楷體" panose="03000509000000000000" pitchFamily="65" charset="-120"/>
              </a:rPr>
              <a:t>事項</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8991601" y="857074"/>
            <a:ext cx="3200400"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P3-9</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P3-10</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0" y="1257183"/>
            <a:ext cx="12192000" cy="4876917"/>
          </a:xfrm>
        </p:spPr>
        <p:txBody>
          <a:bodyPr>
            <a:noAutofit/>
          </a:bodyPr>
          <a:lstStyle/>
          <a:p>
            <a:pPr marL="0" indent="0" algn="just">
              <a:lnSpc>
                <a:spcPct val="150000"/>
              </a:lnSpc>
              <a:buNone/>
            </a:pPr>
            <a:r>
              <a:rPr lang="zh-TW" altLang="en-US" sz="2400" dirty="0">
                <a:latin typeface="思源黑體 TW Regular" panose="020B0500000000000000" pitchFamily="34" charset="-120"/>
                <a:ea typeface="思源黑體 TW Regular" panose="020B0500000000000000" pitchFamily="34" charset="-120"/>
              </a:rPr>
              <a:t> 十、</a:t>
            </a:r>
            <a:r>
              <a:rPr lang="en-US" altLang="zh-TW" sz="2400" dirty="0">
                <a:latin typeface="思源黑體 TW Regular" panose="020B0500000000000000" pitchFamily="34" charset="-120"/>
                <a:ea typeface="思源黑體 TW Regular" panose="020B0500000000000000" pitchFamily="34" charset="-120"/>
              </a:rPr>
              <a:t>110</a:t>
            </a:r>
            <a:r>
              <a:rPr lang="zh-TW" altLang="en-US" sz="2400" dirty="0">
                <a:latin typeface="思源黑體 TW Regular" panose="020B0500000000000000" pitchFamily="34" charset="-120"/>
                <a:ea typeface="思源黑體 TW Regular" panose="020B0500000000000000" pitchFamily="34" charset="-120"/>
              </a:rPr>
              <a:t>學年度身心障礙學生適性輔導安置自辦區跨區原則，如下：</a:t>
            </a:r>
          </a:p>
          <a:p>
            <a:pPr marL="0" lvl="0" indent="0">
              <a:buNone/>
            </a:pP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五</a:t>
            </a:r>
            <a:r>
              <a:rPr lang="en-US" altLang="zh-TW" sz="2400" dirty="0">
                <a:latin typeface="思源黑體 TW Regular" panose="020B0500000000000000" pitchFamily="34" charset="-120"/>
                <a:ea typeface="思源黑體 TW Regular" panose="020B0500000000000000" pitchFamily="34" charset="-120"/>
              </a:rPr>
              <a:t>)</a:t>
            </a:r>
            <a:r>
              <a:rPr lang="zh-TW" altLang="zh-TW" sz="2400" dirty="0">
                <a:latin typeface="思源黑體 TW Regular" panose="020B0500000000000000" pitchFamily="34" charset="-120"/>
                <a:ea typeface="思源黑體 TW Regular" panose="020B0500000000000000" pitchFamily="34" charset="-120"/>
              </a:rPr>
              <a:t>高雄市：</a:t>
            </a:r>
          </a:p>
          <a:p>
            <a:pPr marL="0" lvl="0" indent="0">
              <a:buNone/>
            </a:pP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1.</a:t>
            </a:r>
            <a:r>
              <a:rPr lang="zh-TW" altLang="zh-TW" sz="2400" dirty="0" smtClean="0">
                <a:latin typeface="思源黑體 TW Regular" panose="020B0500000000000000" pitchFamily="34" charset="-120"/>
                <a:ea typeface="思源黑體 TW Regular" panose="020B0500000000000000" pitchFamily="34" charset="-120"/>
              </a:rPr>
              <a:t>高雄市</a:t>
            </a:r>
            <a:r>
              <a:rPr lang="zh-TW" altLang="zh-TW" sz="2400" dirty="0">
                <a:latin typeface="思源黑體 TW Regular" panose="020B0500000000000000" pitchFamily="34" charset="-120"/>
                <a:ea typeface="思源黑體 TW Regular" panose="020B0500000000000000" pitchFamily="34" charset="-120"/>
              </a:rPr>
              <a:t>同意他縣市學生區安置於該市轄內學校。</a:t>
            </a:r>
          </a:p>
          <a:p>
            <a:pPr marL="0" lvl="0" indent="0">
              <a:buNone/>
            </a:pP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2.</a:t>
            </a:r>
            <a:r>
              <a:rPr lang="zh-TW" altLang="zh-TW" sz="2400" dirty="0" smtClean="0">
                <a:latin typeface="思源黑體 TW Regular" panose="020B0500000000000000" pitchFamily="34" charset="-120"/>
                <a:ea typeface="思源黑體 TW Regular" panose="020B0500000000000000" pitchFamily="34" charset="-120"/>
              </a:rPr>
              <a:t>非</a:t>
            </a:r>
            <a:r>
              <a:rPr lang="zh-TW" altLang="zh-TW" sz="2400" dirty="0">
                <a:latin typeface="思源黑體 TW Regular" panose="020B0500000000000000" pitchFamily="34" charset="-120"/>
                <a:ea typeface="思源黑體 TW Regular" panose="020B0500000000000000" pitchFamily="34" charset="-120"/>
              </a:rPr>
              <a:t>該市轄內國中視覺障礙類學生及聽覺障礙類學生得報名高雄市立楠梓特殊學校。</a:t>
            </a:r>
          </a:p>
          <a:p>
            <a:pPr marL="0" lvl="0" indent="0">
              <a:buNone/>
            </a:pPr>
            <a:r>
              <a:rPr lang="zh-TW" altLang="en-US" sz="2400" dirty="0" smtClean="0">
                <a:latin typeface="思源黑體 TW Regular" panose="020B0500000000000000" pitchFamily="34" charset="-120"/>
                <a:ea typeface="思源黑體 TW Regular" panose="020B0500000000000000" pitchFamily="34" charset="-120"/>
              </a:rPr>
              <a:t>      </a:t>
            </a:r>
            <a:r>
              <a:rPr lang="en-US" altLang="zh-TW" sz="2400" dirty="0" smtClean="0">
                <a:latin typeface="思源黑體 TW Regular" panose="020B0500000000000000" pitchFamily="34" charset="-120"/>
                <a:ea typeface="思源黑體 TW Regular" panose="020B0500000000000000" pitchFamily="34" charset="-120"/>
              </a:rPr>
              <a:t>3.</a:t>
            </a:r>
            <a:r>
              <a:rPr lang="zh-TW" altLang="zh-TW" sz="2400" dirty="0" smtClean="0">
                <a:latin typeface="思源黑體 TW Regular" panose="020B0500000000000000" pitchFamily="34" charset="-120"/>
                <a:ea typeface="思源黑體 TW Regular" panose="020B0500000000000000" pitchFamily="34" charset="-120"/>
              </a:rPr>
              <a:t>高雄市</a:t>
            </a:r>
            <a:r>
              <a:rPr lang="zh-TW" altLang="zh-TW" sz="2400" dirty="0">
                <a:latin typeface="思源黑體 TW Regular" panose="020B0500000000000000" pitchFamily="34" charset="-120"/>
                <a:ea typeface="思源黑體 TW Regular" panose="020B0500000000000000" pitchFamily="34" charset="-120"/>
              </a:rPr>
              <a:t>協助安置身心障礙學生於高雄市轄內教育部主管之國、私立高級中等學校。</a:t>
            </a:r>
          </a:p>
          <a:p>
            <a:pPr marL="0" indent="0">
              <a:buNone/>
            </a:pPr>
            <a:endParaRPr lang="en-US" altLang="zh-TW" sz="2400" dirty="0" smtClean="0">
              <a:latin typeface="思源黑體 TW Regular" panose="020B0500000000000000" pitchFamily="34" charset="-120"/>
              <a:ea typeface="思源黑體 TW Regular" panose="020B0500000000000000" pitchFamily="34" charset="-120"/>
            </a:endParaRPr>
          </a:p>
          <a:p>
            <a:pPr marL="0" indent="0">
              <a:buNone/>
            </a:pPr>
            <a:r>
              <a:rPr lang="zh-TW" altLang="zh-TW" sz="2400" dirty="0" smtClean="0">
                <a:latin typeface="思源黑體 TW Regular" panose="020B0500000000000000" pitchFamily="34" charset="-120"/>
                <a:ea typeface="思源黑體 TW Regular" panose="020B0500000000000000" pitchFamily="34" charset="-120"/>
              </a:rPr>
              <a:t>十一</a:t>
            </a:r>
            <a:r>
              <a:rPr lang="zh-TW" altLang="zh-TW" sz="2400" dirty="0">
                <a:latin typeface="思源黑體 TW Regular" panose="020B0500000000000000" pitchFamily="34" charset="-120"/>
                <a:ea typeface="思源黑體 TW Regular" panose="020B0500000000000000" pitchFamily="34" charset="-120"/>
              </a:rPr>
              <a:t>、報名</a:t>
            </a:r>
            <a:r>
              <a:rPr lang="eu-ES" altLang="zh-TW" sz="2400" dirty="0">
                <a:latin typeface="思源黑體 TW Regular" panose="020B0500000000000000" pitchFamily="34" charset="-120"/>
                <a:ea typeface="思源黑體 TW Regular" panose="020B0500000000000000" pitchFamily="34" charset="-120"/>
              </a:rPr>
              <a:t>110</a:t>
            </a:r>
            <a:r>
              <a:rPr lang="zh-TW" altLang="zh-TW" sz="2400" dirty="0">
                <a:latin typeface="思源黑體 TW Regular" panose="020B0500000000000000" pitchFamily="34" charset="-120"/>
                <a:ea typeface="思源黑體 TW Regular" panose="020B0500000000000000" pitchFamily="34" charset="-120"/>
              </a:rPr>
              <a:t>學年度臺北市、新北市、桃園市、臺中市、高雄市自辦區，</a:t>
            </a:r>
            <a:r>
              <a:rPr lang="zh-TW" altLang="zh-TW" sz="2400" dirty="0" smtClean="0">
                <a:latin typeface="思源黑體 TW Regular" panose="020B0500000000000000" pitchFamily="34" charset="-120"/>
                <a:ea typeface="思源黑體 TW Regular" panose="020B0500000000000000" pitchFamily="34" charset="-120"/>
              </a:rPr>
              <a:t>請向</a:t>
            </a:r>
            <a:r>
              <a:rPr lang="zh-TW" altLang="zh-TW" sz="2400" dirty="0">
                <a:latin typeface="思源黑體 TW Regular" panose="020B0500000000000000" pitchFamily="34" charset="-120"/>
                <a:ea typeface="思源黑體 TW Regular" panose="020B0500000000000000" pitchFamily="34" charset="-120"/>
              </a:rPr>
              <a:t>該區</a:t>
            </a:r>
            <a:r>
              <a:rPr lang="zh-TW" altLang="zh-TW" sz="2400" dirty="0" smtClean="0">
                <a:latin typeface="思源黑體 TW Regular" panose="020B0500000000000000" pitchFamily="34" charset="-120"/>
                <a:ea typeface="思源黑體 TW Regular" panose="020B0500000000000000" pitchFamily="34" charset="-120"/>
              </a:rPr>
              <a:t>索取</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buNone/>
            </a:pPr>
            <a:r>
              <a:rPr lang="zh-TW" altLang="en-US" sz="2400" dirty="0">
                <a:latin typeface="思源黑體 TW Regular" panose="020B0500000000000000" pitchFamily="34" charset="-120"/>
                <a:ea typeface="思源黑體 TW Regular" panose="020B0500000000000000" pitchFamily="34" charset="-120"/>
              </a:rPr>
              <a:t> </a:t>
            </a:r>
            <a:r>
              <a:rPr lang="zh-TW" altLang="en-US" sz="2400" dirty="0" smtClean="0">
                <a:latin typeface="思源黑體 TW Regular" panose="020B0500000000000000" pitchFamily="34" charset="-120"/>
                <a:ea typeface="思源黑體 TW Regular" panose="020B0500000000000000" pitchFamily="34" charset="-120"/>
              </a:rPr>
              <a:t>             </a:t>
            </a:r>
            <a:r>
              <a:rPr lang="zh-TW" altLang="zh-TW" sz="2400" dirty="0" smtClean="0">
                <a:latin typeface="思源黑體 TW Regular" panose="020B0500000000000000" pitchFamily="34" charset="-120"/>
                <a:ea typeface="思源黑體 TW Regular" panose="020B0500000000000000" pitchFamily="34" charset="-120"/>
              </a:rPr>
              <a:t>簡章</a:t>
            </a:r>
            <a:r>
              <a:rPr lang="zh-TW" altLang="zh-TW" sz="2400" dirty="0">
                <a:latin typeface="思源黑體 TW Regular" panose="020B0500000000000000" pitchFamily="34" charset="-120"/>
                <a:ea typeface="思源黑體 TW Regular" panose="020B0500000000000000" pitchFamily="34" charset="-120"/>
              </a:rPr>
              <a:t>報名，並配合該區相關規定及期程作業</a:t>
            </a:r>
            <a:r>
              <a:rPr lang="zh-TW" altLang="zh-TW" sz="2400" dirty="0" smtClean="0">
                <a:latin typeface="思源黑體 TW Regular" panose="020B0500000000000000" pitchFamily="34" charset="-120"/>
                <a:ea typeface="思源黑體 TW Regular" panose="020B0500000000000000" pitchFamily="34" charset="-120"/>
              </a:rPr>
              <a:t>。</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buNone/>
            </a:pPr>
            <a:endParaRPr lang="en-US" altLang="zh-TW" sz="2400" dirty="0" smtClean="0">
              <a:latin typeface="思源黑體 TW Regular" panose="020B0500000000000000" pitchFamily="34" charset="-120"/>
              <a:ea typeface="思源黑體 TW Regular" panose="020B0500000000000000" pitchFamily="34" charset="-120"/>
            </a:endParaRPr>
          </a:p>
          <a:p>
            <a:pPr marL="0" indent="0">
              <a:buNone/>
            </a:pPr>
            <a:r>
              <a:rPr lang="zh-TW" altLang="zh-TW" sz="2400" dirty="0" smtClean="0">
                <a:latin typeface="思源黑體 TW Regular" panose="020B0500000000000000" pitchFamily="34" charset="-120"/>
                <a:ea typeface="思源黑體 TW Regular" panose="020B0500000000000000" pitchFamily="34" charset="-120"/>
              </a:rPr>
              <a:t>十二</a:t>
            </a:r>
            <a:r>
              <a:rPr lang="zh-TW" altLang="zh-TW" sz="2400" dirty="0">
                <a:latin typeface="思源黑體 TW Regular" panose="020B0500000000000000" pitchFamily="34" charset="-120"/>
                <a:ea typeface="思源黑體 TW Regular" panose="020B0500000000000000" pitchFamily="34" charset="-120"/>
              </a:rPr>
              <a:t>、其他未盡事宜，依聯合安置委員會會議決議結果辦理</a:t>
            </a:r>
            <a:endParaRPr lang="en-US" altLang="zh-TW" sz="2400" dirty="0">
              <a:latin typeface="思源黑體 TW Regular" panose="020B0500000000000000" pitchFamily="34" charset="-120"/>
              <a:ea typeface="思源黑體 TW Regular" panose="020B0500000000000000" pitchFamily="34" charset="-120"/>
            </a:endParaRPr>
          </a:p>
          <a:p>
            <a:pPr marL="0" lvl="0" indent="0">
              <a:buNone/>
            </a:pPr>
            <a:endParaRPr lang="zh-TW" altLang="en-US" sz="2400" b="1" dirty="0">
              <a:solidFill>
                <a:srgbClr val="FF0000"/>
              </a:solidFill>
              <a:latin typeface="思源黑體 TW Regular" panose="020B0500000000000000" pitchFamily="34" charset="-120"/>
              <a:ea typeface="思源黑體 TW Regular" panose="020B0500000000000000" pitchFamily="34" charset="-120"/>
            </a:endParaRPr>
          </a:p>
        </p:txBody>
      </p:sp>
    </p:spTree>
    <p:extLst>
      <p:ext uri="{BB962C8B-B14F-4D97-AF65-F5344CB8AC3E}">
        <p14:creationId xmlns:p14="http://schemas.microsoft.com/office/powerpoint/2010/main" val="2729512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8" y="2057398"/>
            <a:ext cx="12068114" cy="4180115"/>
          </a:xfrm>
          <a:prstGeom prst="rect">
            <a:avLst/>
          </a:prstGeom>
        </p:spPr>
      </p:pic>
    </p:spTree>
    <p:extLst>
      <p:ext uri="{BB962C8B-B14F-4D97-AF65-F5344CB8AC3E}">
        <p14:creationId xmlns:p14="http://schemas.microsoft.com/office/powerpoint/2010/main" val="4064666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000" y="688975"/>
            <a:ext cx="10718800" cy="5641474"/>
          </a:xfrm>
        </p:spPr>
      </p:pic>
    </p:spTree>
    <p:extLst>
      <p:ext uri="{BB962C8B-B14F-4D97-AF65-F5344CB8AC3E}">
        <p14:creationId xmlns:p14="http://schemas.microsoft.com/office/powerpoint/2010/main" val="729557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重要日程</a:t>
            </a:r>
            <a:endParaRPr lang="zh-TW" altLang="en-US" sz="6000"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22650102"/>
              </p:ext>
            </p:extLst>
          </p:nvPr>
        </p:nvGraphicFramePr>
        <p:xfrm>
          <a:off x="635181" y="1257184"/>
          <a:ext cx="11416937" cy="560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圖片 4"/>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6" name="文字方塊 5"/>
          <p:cNvSpPr txBox="1"/>
          <p:nvPr/>
        </p:nvSpPr>
        <p:spPr>
          <a:xfrm>
            <a:off x="600151" y="2239812"/>
            <a:ext cx="1965907" cy="369332"/>
          </a:xfrm>
          <a:prstGeom prst="rect">
            <a:avLst/>
          </a:prstGeom>
          <a:noFill/>
        </p:spPr>
        <p:txBody>
          <a:bodyPr wrap="square" rtlCol="0">
            <a:spAutoFit/>
          </a:bodyPr>
          <a:lstStyle/>
          <a:p>
            <a:r>
              <a:rPr lang="en-US" altLang="zh-TW" dirty="0" smtClean="0">
                <a:solidFill>
                  <a:schemeClr val="accent6">
                    <a:lumMod val="75000"/>
                  </a:schemeClr>
                </a:solidFill>
              </a:rPr>
              <a:t>109.11.16(</a:t>
            </a:r>
            <a:r>
              <a:rPr lang="zh-TW" altLang="en-US" dirty="0" smtClean="0">
                <a:solidFill>
                  <a:schemeClr val="accent6">
                    <a:lumMod val="75000"/>
                  </a:schemeClr>
                </a:solidFill>
              </a:rPr>
              <a:t>星期一</a:t>
            </a:r>
            <a:r>
              <a:rPr lang="en-US" altLang="zh-TW" dirty="0" smtClean="0">
                <a:solidFill>
                  <a:schemeClr val="accent6">
                    <a:lumMod val="75000"/>
                  </a:schemeClr>
                </a:solidFill>
              </a:rPr>
              <a:t>)</a:t>
            </a:r>
            <a:endParaRPr lang="zh-TW" altLang="en-US" dirty="0">
              <a:solidFill>
                <a:schemeClr val="accent6">
                  <a:lumMod val="75000"/>
                </a:schemeClr>
              </a:solidFill>
            </a:endParaRPr>
          </a:p>
        </p:txBody>
      </p:sp>
      <p:sp>
        <p:nvSpPr>
          <p:cNvPr id="7" name="文字方塊 6"/>
          <p:cNvSpPr txBox="1"/>
          <p:nvPr/>
        </p:nvSpPr>
        <p:spPr>
          <a:xfrm>
            <a:off x="2796502" y="2225923"/>
            <a:ext cx="1930429" cy="369332"/>
          </a:xfrm>
          <a:prstGeom prst="rect">
            <a:avLst/>
          </a:prstGeom>
          <a:noFill/>
        </p:spPr>
        <p:txBody>
          <a:bodyPr wrap="square" rtlCol="0">
            <a:spAutoFit/>
          </a:bodyPr>
          <a:lstStyle/>
          <a:p>
            <a:r>
              <a:rPr lang="en-US" altLang="zh-TW" dirty="0" smtClean="0">
                <a:solidFill>
                  <a:schemeClr val="accent6">
                    <a:lumMod val="75000"/>
                  </a:schemeClr>
                </a:solidFill>
              </a:rPr>
              <a:t>109.12.31(</a:t>
            </a:r>
            <a:r>
              <a:rPr lang="zh-TW" altLang="en-US" dirty="0" smtClean="0">
                <a:solidFill>
                  <a:schemeClr val="accent6">
                    <a:lumMod val="75000"/>
                  </a:schemeClr>
                </a:solidFill>
              </a:rPr>
              <a:t>星期四</a:t>
            </a:r>
            <a:r>
              <a:rPr lang="en-US" altLang="zh-TW" dirty="0" smtClean="0">
                <a:solidFill>
                  <a:schemeClr val="accent6">
                    <a:lumMod val="75000"/>
                  </a:schemeClr>
                </a:solidFill>
              </a:rPr>
              <a:t>)</a:t>
            </a:r>
            <a:endParaRPr lang="zh-TW" altLang="en-US" dirty="0">
              <a:solidFill>
                <a:schemeClr val="accent6">
                  <a:lumMod val="75000"/>
                </a:schemeClr>
              </a:solidFill>
            </a:endParaRPr>
          </a:p>
        </p:txBody>
      </p:sp>
      <p:sp>
        <p:nvSpPr>
          <p:cNvPr id="8" name="文字方塊 7"/>
          <p:cNvSpPr txBox="1"/>
          <p:nvPr/>
        </p:nvSpPr>
        <p:spPr>
          <a:xfrm>
            <a:off x="5023776" y="2272089"/>
            <a:ext cx="1983906" cy="646331"/>
          </a:xfrm>
          <a:prstGeom prst="rect">
            <a:avLst/>
          </a:prstGeom>
          <a:noFill/>
        </p:spPr>
        <p:txBody>
          <a:bodyPr wrap="square" rtlCol="0">
            <a:spAutoFit/>
          </a:bodyPr>
          <a:lstStyle/>
          <a:p>
            <a:r>
              <a:rPr lang="en-US" altLang="zh-TW" dirty="0" smtClean="0">
                <a:solidFill>
                  <a:schemeClr val="accent6">
                    <a:lumMod val="75000"/>
                  </a:schemeClr>
                </a:solidFill>
              </a:rPr>
              <a:t>110.1.4(</a:t>
            </a:r>
            <a:r>
              <a:rPr lang="zh-TW" altLang="en-US" dirty="0" smtClean="0">
                <a:solidFill>
                  <a:schemeClr val="accent6">
                    <a:lumMod val="75000"/>
                  </a:schemeClr>
                </a:solidFill>
              </a:rPr>
              <a:t>星期一</a:t>
            </a:r>
            <a:r>
              <a:rPr lang="en-US" altLang="zh-TW" dirty="0" smtClean="0">
                <a:solidFill>
                  <a:schemeClr val="accent6">
                    <a:lumMod val="75000"/>
                  </a:schemeClr>
                </a:solidFill>
              </a:rPr>
              <a:t>)</a:t>
            </a:r>
            <a:r>
              <a:rPr lang="zh-TW" altLang="en-US" dirty="0" smtClean="0">
                <a:solidFill>
                  <a:schemeClr val="accent6">
                    <a:lumMod val="75000"/>
                  </a:schemeClr>
                </a:solidFill>
              </a:rPr>
              <a:t>至</a:t>
            </a:r>
            <a:r>
              <a:rPr lang="en-US" altLang="zh-TW" dirty="0" smtClean="0">
                <a:solidFill>
                  <a:schemeClr val="accent6">
                    <a:lumMod val="75000"/>
                  </a:schemeClr>
                </a:solidFill>
              </a:rPr>
              <a:t>110.1.18(</a:t>
            </a:r>
            <a:r>
              <a:rPr lang="zh-TW" altLang="en-US" dirty="0" smtClean="0">
                <a:solidFill>
                  <a:schemeClr val="accent6">
                    <a:lumMod val="75000"/>
                  </a:schemeClr>
                </a:solidFill>
              </a:rPr>
              <a:t>星期一</a:t>
            </a:r>
            <a:r>
              <a:rPr lang="en-US" altLang="zh-TW" dirty="0" smtClean="0">
                <a:solidFill>
                  <a:schemeClr val="accent6">
                    <a:lumMod val="75000"/>
                  </a:schemeClr>
                </a:solidFill>
              </a:rPr>
              <a:t>)</a:t>
            </a:r>
            <a:endParaRPr lang="zh-TW" altLang="en-US" dirty="0">
              <a:solidFill>
                <a:schemeClr val="accent6">
                  <a:lumMod val="75000"/>
                </a:schemeClr>
              </a:solidFill>
            </a:endParaRPr>
          </a:p>
        </p:txBody>
      </p:sp>
      <p:sp>
        <p:nvSpPr>
          <p:cNvPr id="9" name="文字方塊 8"/>
          <p:cNvSpPr txBox="1"/>
          <p:nvPr/>
        </p:nvSpPr>
        <p:spPr>
          <a:xfrm>
            <a:off x="7325095" y="2285977"/>
            <a:ext cx="2036434" cy="646331"/>
          </a:xfrm>
          <a:prstGeom prst="rect">
            <a:avLst/>
          </a:prstGeom>
          <a:noFill/>
        </p:spPr>
        <p:txBody>
          <a:bodyPr wrap="square" rtlCol="0">
            <a:spAutoFit/>
          </a:bodyPr>
          <a:lstStyle/>
          <a:p>
            <a:r>
              <a:rPr lang="en-US" altLang="zh-TW" dirty="0" smtClean="0">
                <a:solidFill>
                  <a:schemeClr val="accent6">
                    <a:lumMod val="75000"/>
                  </a:schemeClr>
                </a:solidFill>
              </a:rPr>
              <a:t>110.2.17(</a:t>
            </a:r>
            <a:r>
              <a:rPr lang="zh-TW" altLang="en-US" dirty="0" smtClean="0">
                <a:solidFill>
                  <a:schemeClr val="accent6">
                    <a:lumMod val="75000"/>
                  </a:schemeClr>
                </a:solidFill>
              </a:rPr>
              <a:t>星期三</a:t>
            </a:r>
            <a:r>
              <a:rPr lang="en-US" altLang="zh-TW" dirty="0" smtClean="0">
                <a:solidFill>
                  <a:schemeClr val="accent6">
                    <a:lumMod val="75000"/>
                  </a:schemeClr>
                </a:solidFill>
              </a:rPr>
              <a:t>)</a:t>
            </a:r>
          </a:p>
          <a:p>
            <a:r>
              <a:rPr lang="zh-TW" altLang="en-US" dirty="0" smtClean="0">
                <a:solidFill>
                  <a:schemeClr val="accent6">
                    <a:lumMod val="75000"/>
                  </a:schemeClr>
                </a:solidFill>
              </a:rPr>
              <a:t>至</a:t>
            </a:r>
            <a:r>
              <a:rPr lang="en-US" altLang="zh-TW" dirty="0" smtClean="0">
                <a:solidFill>
                  <a:schemeClr val="accent6">
                    <a:lumMod val="75000"/>
                  </a:schemeClr>
                </a:solidFill>
              </a:rPr>
              <a:t>110.2.25(</a:t>
            </a:r>
            <a:r>
              <a:rPr lang="zh-TW" altLang="en-US" dirty="0" smtClean="0">
                <a:solidFill>
                  <a:schemeClr val="accent6">
                    <a:lumMod val="75000"/>
                  </a:schemeClr>
                </a:solidFill>
              </a:rPr>
              <a:t>星期五</a:t>
            </a:r>
            <a:r>
              <a:rPr lang="en-US" altLang="zh-TW" dirty="0" smtClean="0">
                <a:solidFill>
                  <a:schemeClr val="accent6">
                    <a:lumMod val="75000"/>
                  </a:schemeClr>
                </a:solidFill>
              </a:rPr>
              <a:t>)</a:t>
            </a:r>
            <a:endParaRPr lang="zh-TW" altLang="en-US" dirty="0">
              <a:solidFill>
                <a:schemeClr val="accent6">
                  <a:lumMod val="75000"/>
                </a:schemeClr>
              </a:solidFill>
            </a:endParaRPr>
          </a:p>
        </p:txBody>
      </p:sp>
      <p:sp>
        <p:nvSpPr>
          <p:cNvPr id="10" name="文字方塊 9"/>
          <p:cNvSpPr txBox="1"/>
          <p:nvPr/>
        </p:nvSpPr>
        <p:spPr>
          <a:xfrm>
            <a:off x="9654474" y="2307746"/>
            <a:ext cx="2036129" cy="660543"/>
          </a:xfrm>
          <a:prstGeom prst="rect">
            <a:avLst/>
          </a:prstGeom>
          <a:noFill/>
        </p:spPr>
        <p:txBody>
          <a:bodyPr wrap="square" rtlCol="0">
            <a:spAutoFit/>
          </a:bodyPr>
          <a:lstStyle/>
          <a:p>
            <a:r>
              <a:rPr lang="en-US" altLang="zh-TW" dirty="0" smtClean="0">
                <a:solidFill>
                  <a:schemeClr val="accent6">
                    <a:lumMod val="75000"/>
                  </a:schemeClr>
                </a:solidFill>
              </a:rPr>
              <a:t>110.2.26(</a:t>
            </a:r>
            <a:r>
              <a:rPr lang="zh-TW" altLang="en-US" dirty="0" smtClean="0">
                <a:solidFill>
                  <a:schemeClr val="accent6">
                    <a:lumMod val="75000"/>
                  </a:schemeClr>
                </a:solidFill>
              </a:rPr>
              <a:t>星期五</a:t>
            </a:r>
            <a:r>
              <a:rPr lang="en-US" altLang="zh-TW" dirty="0" smtClean="0">
                <a:solidFill>
                  <a:schemeClr val="accent6">
                    <a:lumMod val="75000"/>
                  </a:schemeClr>
                </a:solidFill>
              </a:rPr>
              <a:t>)</a:t>
            </a:r>
          </a:p>
          <a:p>
            <a:r>
              <a:rPr lang="zh-TW" altLang="en-US" dirty="0" smtClean="0">
                <a:solidFill>
                  <a:schemeClr val="accent6">
                    <a:lumMod val="75000"/>
                  </a:schemeClr>
                </a:solidFill>
              </a:rPr>
              <a:t>至</a:t>
            </a:r>
            <a:r>
              <a:rPr lang="en-US" altLang="zh-TW" dirty="0" smtClean="0">
                <a:solidFill>
                  <a:schemeClr val="accent6">
                    <a:lumMod val="75000"/>
                  </a:schemeClr>
                </a:solidFill>
              </a:rPr>
              <a:t>110.3.5(</a:t>
            </a:r>
            <a:r>
              <a:rPr lang="zh-TW" altLang="en-US" dirty="0" smtClean="0">
                <a:solidFill>
                  <a:schemeClr val="accent6">
                    <a:lumMod val="75000"/>
                  </a:schemeClr>
                </a:solidFill>
              </a:rPr>
              <a:t>星期五</a:t>
            </a:r>
            <a:r>
              <a:rPr lang="en-US" altLang="zh-TW" dirty="0" smtClean="0">
                <a:solidFill>
                  <a:schemeClr val="accent6">
                    <a:lumMod val="75000"/>
                  </a:schemeClr>
                </a:solidFill>
              </a:rPr>
              <a:t>)</a:t>
            </a:r>
            <a:endParaRPr lang="zh-TW" altLang="en-US" dirty="0">
              <a:solidFill>
                <a:schemeClr val="accent6">
                  <a:lumMod val="75000"/>
                </a:schemeClr>
              </a:solidFill>
            </a:endParaRPr>
          </a:p>
        </p:txBody>
      </p:sp>
      <p:sp>
        <p:nvSpPr>
          <p:cNvPr id="11" name="文字方塊 10"/>
          <p:cNvSpPr txBox="1"/>
          <p:nvPr/>
        </p:nvSpPr>
        <p:spPr>
          <a:xfrm>
            <a:off x="9361529" y="4255101"/>
            <a:ext cx="2097875" cy="369332"/>
          </a:xfrm>
          <a:prstGeom prst="rect">
            <a:avLst/>
          </a:prstGeom>
          <a:noFill/>
        </p:spPr>
        <p:txBody>
          <a:bodyPr wrap="square" rtlCol="0">
            <a:spAutoFit/>
          </a:bodyPr>
          <a:lstStyle/>
          <a:p>
            <a:r>
              <a:rPr lang="en-US" altLang="zh-TW" dirty="0" smtClean="0">
                <a:solidFill>
                  <a:schemeClr val="accent6">
                    <a:lumMod val="75000"/>
                  </a:schemeClr>
                </a:solidFill>
              </a:rPr>
              <a:t>110.4.24(</a:t>
            </a:r>
            <a:r>
              <a:rPr lang="zh-TW" altLang="en-US" dirty="0" smtClean="0">
                <a:solidFill>
                  <a:schemeClr val="accent6">
                    <a:lumMod val="75000"/>
                  </a:schemeClr>
                </a:solidFill>
              </a:rPr>
              <a:t>星期六</a:t>
            </a:r>
            <a:r>
              <a:rPr lang="en-US" altLang="zh-TW" dirty="0" smtClean="0">
                <a:solidFill>
                  <a:schemeClr val="accent6">
                    <a:lumMod val="75000"/>
                  </a:schemeClr>
                </a:solidFill>
              </a:rPr>
              <a:t>)</a:t>
            </a:r>
            <a:r>
              <a:rPr lang="zh-TW" altLang="en-US" dirty="0" smtClean="0">
                <a:solidFill>
                  <a:schemeClr val="accent6">
                    <a:lumMod val="75000"/>
                  </a:schemeClr>
                </a:solidFill>
              </a:rPr>
              <a:t>前</a:t>
            </a:r>
            <a:endParaRPr lang="zh-TW" altLang="en-US" dirty="0">
              <a:solidFill>
                <a:schemeClr val="accent6">
                  <a:lumMod val="75000"/>
                </a:schemeClr>
              </a:solidFill>
            </a:endParaRPr>
          </a:p>
        </p:txBody>
      </p:sp>
      <p:sp>
        <p:nvSpPr>
          <p:cNvPr id="12" name="文字方塊 11"/>
          <p:cNvSpPr txBox="1"/>
          <p:nvPr/>
        </p:nvSpPr>
        <p:spPr>
          <a:xfrm>
            <a:off x="7075415" y="4255101"/>
            <a:ext cx="1748158" cy="369332"/>
          </a:xfrm>
          <a:prstGeom prst="rect">
            <a:avLst/>
          </a:prstGeom>
          <a:noFill/>
        </p:spPr>
        <p:txBody>
          <a:bodyPr wrap="square" rtlCol="0">
            <a:spAutoFit/>
          </a:bodyPr>
          <a:lstStyle/>
          <a:p>
            <a:r>
              <a:rPr lang="en-US" altLang="zh-TW" dirty="0" smtClean="0">
                <a:solidFill>
                  <a:schemeClr val="accent6">
                    <a:lumMod val="75000"/>
                  </a:schemeClr>
                </a:solidFill>
              </a:rPr>
              <a:t>110.6.7(</a:t>
            </a:r>
            <a:r>
              <a:rPr lang="zh-TW" altLang="en-US" dirty="0" smtClean="0">
                <a:solidFill>
                  <a:schemeClr val="accent6">
                    <a:lumMod val="75000"/>
                  </a:schemeClr>
                </a:solidFill>
              </a:rPr>
              <a:t>星期一</a:t>
            </a:r>
            <a:r>
              <a:rPr lang="en-US" altLang="zh-TW" dirty="0" smtClean="0">
                <a:solidFill>
                  <a:schemeClr val="accent6">
                    <a:lumMod val="75000"/>
                  </a:schemeClr>
                </a:solidFill>
              </a:rPr>
              <a:t>)</a:t>
            </a:r>
            <a:endParaRPr lang="zh-TW" altLang="en-US" dirty="0">
              <a:solidFill>
                <a:schemeClr val="accent6">
                  <a:lumMod val="75000"/>
                </a:schemeClr>
              </a:solidFill>
            </a:endParaRPr>
          </a:p>
        </p:txBody>
      </p:sp>
      <p:sp>
        <p:nvSpPr>
          <p:cNvPr id="14" name="文字方塊 13"/>
          <p:cNvSpPr txBox="1"/>
          <p:nvPr/>
        </p:nvSpPr>
        <p:spPr>
          <a:xfrm>
            <a:off x="2351519" y="4226069"/>
            <a:ext cx="1792244" cy="338554"/>
          </a:xfrm>
          <a:prstGeom prst="rect">
            <a:avLst/>
          </a:prstGeom>
          <a:noFill/>
        </p:spPr>
        <p:txBody>
          <a:bodyPr wrap="square" rtlCol="0">
            <a:spAutoFit/>
          </a:bodyPr>
          <a:lstStyle/>
          <a:p>
            <a:r>
              <a:rPr lang="en-US" altLang="zh-TW" sz="1600" dirty="0" smtClean="0">
                <a:solidFill>
                  <a:schemeClr val="accent6">
                    <a:lumMod val="75000"/>
                  </a:schemeClr>
                </a:solidFill>
              </a:rPr>
              <a:t>110.6.29(</a:t>
            </a:r>
            <a:r>
              <a:rPr lang="zh-TW" altLang="en-US" sz="1600" dirty="0" smtClean="0">
                <a:solidFill>
                  <a:schemeClr val="accent6">
                    <a:lumMod val="75000"/>
                  </a:schemeClr>
                </a:solidFill>
              </a:rPr>
              <a:t>星期二</a:t>
            </a:r>
            <a:r>
              <a:rPr lang="en-US" altLang="zh-TW" sz="1600" dirty="0" smtClean="0">
                <a:solidFill>
                  <a:schemeClr val="accent6">
                    <a:lumMod val="75000"/>
                  </a:schemeClr>
                </a:solidFill>
              </a:rPr>
              <a:t>)</a:t>
            </a:r>
            <a:endParaRPr lang="zh-TW" altLang="en-US" sz="1600" dirty="0">
              <a:solidFill>
                <a:schemeClr val="accent6">
                  <a:lumMod val="75000"/>
                </a:schemeClr>
              </a:solidFill>
            </a:endParaRPr>
          </a:p>
        </p:txBody>
      </p:sp>
      <p:sp>
        <p:nvSpPr>
          <p:cNvPr id="15" name="文字方塊 14"/>
          <p:cNvSpPr txBox="1"/>
          <p:nvPr/>
        </p:nvSpPr>
        <p:spPr>
          <a:xfrm>
            <a:off x="712206" y="6077509"/>
            <a:ext cx="1639313" cy="738664"/>
          </a:xfrm>
          <a:prstGeom prst="rect">
            <a:avLst/>
          </a:prstGeom>
          <a:noFill/>
        </p:spPr>
        <p:txBody>
          <a:bodyPr wrap="square" rtlCol="0">
            <a:spAutoFit/>
          </a:bodyPr>
          <a:lstStyle/>
          <a:p>
            <a:r>
              <a:rPr lang="en-US" altLang="zh-TW" sz="1400" dirty="0" smtClean="0">
                <a:solidFill>
                  <a:schemeClr val="accent6">
                    <a:lumMod val="75000"/>
                  </a:schemeClr>
                </a:solidFill>
              </a:rPr>
              <a:t>110.7.7(</a:t>
            </a:r>
            <a:r>
              <a:rPr lang="zh-TW" altLang="en-US" sz="1400" dirty="0" smtClean="0">
                <a:solidFill>
                  <a:schemeClr val="accent6">
                    <a:lumMod val="75000"/>
                  </a:schemeClr>
                </a:solidFill>
              </a:rPr>
              <a:t>星期三</a:t>
            </a:r>
            <a:r>
              <a:rPr lang="en-US" altLang="zh-TW" sz="1400" dirty="0" smtClean="0">
                <a:solidFill>
                  <a:schemeClr val="accent6">
                    <a:lumMod val="75000"/>
                  </a:schemeClr>
                </a:solidFill>
              </a:rPr>
              <a:t>)</a:t>
            </a:r>
          </a:p>
          <a:p>
            <a:r>
              <a:rPr lang="zh-TW" altLang="en-US" sz="1400" dirty="0" smtClean="0">
                <a:solidFill>
                  <a:schemeClr val="accent6">
                    <a:lumMod val="75000"/>
                  </a:schemeClr>
                </a:solidFill>
              </a:rPr>
              <a:t>至</a:t>
            </a:r>
            <a:r>
              <a:rPr lang="en-US" altLang="zh-TW" sz="1400" dirty="0" smtClean="0">
                <a:solidFill>
                  <a:schemeClr val="accent6">
                    <a:lumMod val="75000"/>
                  </a:schemeClr>
                </a:solidFill>
              </a:rPr>
              <a:t>110.7.8(</a:t>
            </a:r>
            <a:r>
              <a:rPr lang="zh-TW" altLang="en-US" sz="1400" dirty="0" smtClean="0">
                <a:solidFill>
                  <a:schemeClr val="accent6">
                    <a:lumMod val="75000"/>
                  </a:schemeClr>
                </a:solidFill>
              </a:rPr>
              <a:t>星期四</a:t>
            </a:r>
            <a:r>
              <a:rPr lang="en-US" altLang="zh-TW" sz="1400" dirty="0" smtClean="0">
                <a:solidFill>
                  <a:schemeClr val="accent6">
                    <a:lumMod val="75000"/>
                  </a:schemeClr>
                </a:solidFill>
              </a:rPr>
              <a:t>)</a:t>
            </a:r>
            <a:br>
              <a:rPr lang="en-US" altLang="zh-TW" sz="1400" dirty="0" smtClean="0">
                <a:solidFill>
                  <a:schemeClr val="accent6">
                    <a:lumMod val="75000"/>
                  </a:schemeClr>
                </a:solidFill>
              </a:rPr>
            </a:br>
            <a:r>
              <a:rPr lang="zh-TW" altLang="en-US" sz="1400" dirty="0" smtClean="0">
                <a:solidFill>
                  <a:schemeClr val="accent6">
                    <a:lumMod val="75000"/>
                  </a:schemeClr>
                </a:solidFill>
              </a:rPr>
              <a:t>下午</a:t>
            </a:r>
            <a:r>
              <a:rPr lang="en-US" altLang="zh-TW" sz="1400" dirty="0" smtClean="0">
                <a:solidFill>
                  <a:schemeClr val="accent6">
                    <a:lumMod val="75000"/>
                  </a:schemeClr>
                </a:solidFill>
              </a:rPr>
              <a:t>4</a:t>
            </a:r>
            <a:r>
              <a:rPr lang="zh-TW" altLang="en-US" sz="1400" dirty="0" smtClean="0">
                <a:solidFill>
                  <a:schemeClr val="accent6">
                    <a:lumMod val="75000"/>
                  </a:schemeClr>
                </a:solidFill>
              </a:rPr>
              <a:t>時前</a:t>
            </a:r>
            <a:endParaRPr lang="zh-TW" altLang="en-US" sz="1400" dirty="0">
              <a:solidFill>
                <a:schemeClr val="accent6">
                  <a:lumMod val="75000"/>
                </a:schemeClr>
              </a:solidFill>
            </a:endParaRPr>
          </a:p>
        </p:txBody>
      </p:sp>
      <p:sp>
        <p:nvSpPr>
          <p:cNvPr id="16" name="文字方塊 15"/>
          <p:cNvSpPr txBox="1"/>
          <p:nvPr/>
        </p:nvSpPr>
        <p:spPr>
          <a:xfrm>
            <a:off x="4618451" y="4510507"/>
            <a:ext cx="1748158" cy="369332"/>
          </a:xfrm>
          <a:prstGeom prst="rect">
            <a:avLst/>
          </a:prstGeom>
          <a:noFill/>
        </p:spPr>
        <p:txBody>
          <a:bodyPr wrap="square" rtlCol="0">
            <a:spAutoFit/>
          </a:bodyPr>
          <a:lstStyle/>
          <a:p>
            <a:r>
              <a:rPr lang="en-US" altLang="zh-TW" dirty="0" smtClean="0">
                <a:solidFill>
                  <a:schemeClr val="accent6">
                    <a:lumMod val="75000"/>
                  </a:schemeClr>
                </a:solidFill>
              </a:rPr>
              <a:t>110.6.7(</a:t>
            </a:r>
            <a:r>
              <a:rPr lang="zh-TW" altLang="en-US" dirty="0" smtClean="0">
                <a:solidFill>
                  <a:schemeClr val="accent6">
                    <a:lumMod val="75000"/>
                  </a:schemeClr>
                </a:solidFill>
              </a:rPr>
              <a:t>星期一</a:t>
            </a:r>
            <a:r>
              <a:rPr lang="en-US" altLang="zh-TW" dirty="0" smtClean="0">
                <a:solidFill>
                  <a:schemeClr val="accent6">
                    <a:lumMod val="75000"/>
                  </a:schemeClr>
                </a:solidFill>
              </a:rPr>
              <a:t>)</a:t>
            </a:r>
            <a:endParaRPr lang="zh-TW" altLang="en-US" dirty="0">
              <a:solidFill>
                <a:schemeClr val="accent6">
                  <a:lumMod val="75000"/>
                </a:schemeClr>
              </a:solidFill>
            </a:endParaRPr>
          </a:p>
        </p:txBody>
      </p:sp>
      <p:sp>
        <p:nvSpPr>
          <p:cNvPr id="17" name="文字方塊 16"/>
          <p:cNvSpPr txBox="1"/>
          <p:nvPr/>
        </p:nvSpPr>
        <p:spPr>
          <a:xfrm>
            <a:off x="3090333" y="6295190"/>
            <a:ext cx="1871133" cy="584775"/>
          </a:xfrm>
          <a:prstGeom prst="rect">
            <a:avLst/>
          </a:prstGeom>
          <a:noFill/>
        </p:spPr>
        <p:txBody>
          <a:bodyPr wrap="square" rtlCol="0">
            <a:spAutoFit/>
          </a:bodyPr>
          <a:lstStyle/>
          <a:p>
            <a:r>
              <a:rPr lang="en-US" altLang="zh-TW" sz="1600" dirty="0" smtClean="0">
                <a:solidFill>
                  <a:schemeClr val="accent6">
                    <a:lumMod val="75000"/>
                  </a:schemeClr>
                </a:solidFill>
              </a:rPr>
              <a:t>110.7.7(</a:t>
            </a:r>
            <a:r>
              <a:rPr lang="zh-TW" altLang="en-US" sz="1600" dirty="0" smtClean="0">
                <a:solidFill>
                  <a:schemeClr val="accent6">
                    <a:lumMod val="75000"/>
                  </a:schemeClr>
                </a:solidFill>
              </a:rPr>
              <a:t>星期三</a:t>
            </a:r>
            <a:r>
              <a:rPr lang="en-US" altLang="zh-TW" sz="1600" dirty="0" smtClean="0">
                <a:solidFill>
                  <a:schemeClr val="accent6">
                    <a:lumMod val="75000"/>
                  </a:schemeClr>
                </a:solidFill>
              </a:rPr>
              <a:t>)</a:t>
            </a:r>
            <a:r>
              <a:rPr lang="zh-TW" altLang="en-US" sz="1600" dirty="0" smtClean="0">
                <a:solidFill>
                  <a:schemeClr val="accent6">
                    <a:lumMod val="75000"/>
                  </a:schemeClr>
                </a:solidFill>
              </a:rPr>
              <a:t>至</a:t>
            </a:r>
            <a:r>
              <a:rPr lang="en-US" altLang="zh-TW" sz="1600" dirty="0" smtClean="0">
                <a:solidFill>
                  <a:schemeClr val="accent6">
                    <a:lumMod val="75000"/>
                  </a:schemeClr>
                </a:solidFill>
              </a:rPr>
              <a:t>110.7.12(</a:t>
            </a:r>
            <a:r>
              <a:rPr lang="zh-TW" altLang="en-US" sz="1600" dirty="0" smtClean="0">
                <a:solidFill>
                  <a:schemeClr val="accent6">
                    <a:lumMod val="75000"/>
                  </a:schemeClr>
                </a:solidFill>
              </a:rPr>
              <a:t>星期</a:t>
            </a:r>
            <a:r>
              <a:rPr lang="zh-TW" altLang="en-US" sz="1600" dirty="0">
                <a:solidFill>
                  <a:schemeClr val="accent6">
                    <a:lumMod val="75000"/>
                  </a:schemeClr>
                </a:solidFill>
              </a:rPr>
              <a:t>一</a:t>
            </a:r>
            <a:r>
              <a:rPr lang="en-US" altLang="zh-TW" sz="1600" dirty="0" smtClean="0">
                <a:solidFill>
                  <a:schemeClr val="accent6">
                    <a:lumMod val="75000"/>
                  </a:schemeClr>
                </a:solidFill>
              </a:rPr>
              <a:t>)</a:t>
            </a:r>
            <a:endParaRPr lang="zh-TW" altLang="en-US" sz="1600" dirty="0">
              <a:solidFill>
                <a:schemeClr val="accent6">
                  <a:lumMod val="75000"/>
                </a:schemeClr>
              </a:solidFill>
            </a:endParaRPr>
          </a:p>
        </p:txBody>
      </p:sp>
      <p:sp>
        <p:nvSpPr>
          <p:cNvPr id="18" name="文字方塊 17"/>
          <p:cNvSpPr txBox="1"/>
          <p:nvPr/>
        </p:nvSpPr>
        <p:spPr>
          <a:xfrm>
            <a:off x="5329900" y="6286792"/>
            <a:ext cx="1792244" cy="369332"/>
          </a:xfrm>
          <a:prstGeom prst="rect">
            <a:avLst/>
          </a:prstGeom>
          <a:noFill/>
        </p:spPr>
        <p:txBody>
          <a:bodyPr wrap="square" rtlCol="0">
            <a:spAutoFit/>
          </a:bodyPr>
          <a:lstStyle/>
          <a:p>
            <a:r>
              <a:rPr lang="en-US" altLang="zh-TW" dirty="0" smtClean="0">
                <a:solidFill>
                  <a:schemeClr val="accent6">
                    <a:lumMod val="75000"/>
                  </a:schemeClr>
                </a:solidFill>
              </a:rPr>
              <a:t>110.7.23(</a:t>
            </a:r>
            <a:r>
              <a:rPr lang="zh-TW" altLang="en-US" dirty="0" smtClean="0">
                <a:solidFill>
                  <a:schemeClr val="accent6">
                    <a:lumMod val="75000"/>
                  </a:schemeClr>
                </a:solidFill>
              </a:rPr>
              <a:t>星期五</a:t>
            </a:r>
            <a:r>
              <a:rPr lang="en-US" altLang="zh-TW" dirty="0" smtClean="0">
                <a:solidFill>
                  <a:schemeClr val="accent6">
                    <a:lumMod val="75000"/>
                  </a:schemeClr>
                </a:solidFill>
              </a:rPr>
              <a:t>)</a:t>
            </a:r>
            <a:endParaRPr lang="zh-TW" altLang="en-US" dirty="0">
              <a:solidFill>
                <a:schemeClr val="accent6">
                  <a:lumMod val="75000"/>
                </a:schemeClr>
              </a:solidFill>
            </a:endParaRPr>
          </a:p>
        </p:txBody>
      </p:sp>
      <p:sp>
        <p:nvSpPr>
          <p:cNvPr id="19" name="文字方塊 18"/>
          <p:cNvSpPr txBox="1"/>
          <p:nvPr/>
        </p:nvSpPr>
        <p:spPr>
          <a:xfrm>
            <a:off x="10016066" y="6262175"/>
            <a:ext cx="1987459" cy="369332"/>
          </a:xfrm>
          <a:prstGeom prst="rect">
            <a:avLst/>
          </a:prstGeom>
          <a:noFill/>
        </p:spPr>
        <p:txBody>
          <a:bodyPr wrap="square" rtlCol="0">
            <a:spAutoFit/>
          </a:bodyPr>
          <a:lstStyle/>
          <a:p>
            <a:r>
              <a:rPr lang="en-US" altLang="zh-TW" dirty="0" smtClean="0">
                <a:solidFill>
                  <a:schemeClr val="accent6">
                    <a:lumMod val="75000"/>
                  </a:schemeClr>
                </a:solidFill>
              </a:rPr>
              <a:t>110.8.2(</a:t>
            </a:r>
            <a:r>
              <a:rPr lang="zh-TW" altLang="en-US" dirty="0" smtClean="0">
                <a:solidFill>
                  <a:schemeClr val="accent6">
                    <a:lumMod val="75000"/>
                  </a:schemeClr>
                </a:solidFill>
              </a:rPr>
              <a:t>星期一</a:t>
            </a:r>
            <a:r>
              <a:rPr lang="en-US" altLang="zh-TW" dirty="0" smtClean="0">
                <a:solidFill>
                  <a:schemeClr val="accent6">
                    <a:lumMod val="75000"/>
                  </a:schemeClr>
                </a:solidFill>
              </a:rPr>
              <a:t>)</a:t>
            </a:r>
            <a:r>
              <a:rPr lang="zh-TW" altLang="en-US" dirty="0" smtClean="0">
                <a:solidFill>
                  <a:schemeClr val="accent6">
                    <a:lumMod val="75000"/>
                  </a:schemeClr>
                </a:solidFill>
              </a:rPr>
              <a:t>前</a:t>
            </a:r>
            <a:endParaRPr lang="zh-TW" altLang="en-US" dirty="0">
              <a:solidFill>
                <a:schemeClr val="accent6">
                  <a:lumMod val="75000"/>
                </a:schemeClr>
              </a:solidFill>
            </a:endParaRPr>
          </a:p>
        </p:txBody>
      </p:sp>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P3-3</a:t>
            </a:r>
            <a:endParaRPr lang="zh-TW" altLang="en-US" sz="2000" dirty="0">
              <a:latin typeface="標楷體" panose="03000509000000000000" pitchFamily="65" charset="-120"/>
              <a:ea typeface="標楷體" panose="03000509000000000000" pitchFamily="65" charset="-120"/>
            </a:endParaRPr>
          </a:p>
        </p:txBody>
      </p:sp>
      <p:sp>
        <p:nvSpPr>
          <p:cNvPr id="21" name="文字方塊 20"/>
          <p:cNvSpPr txBox="1"/>
          <p:nvPr/>
        </p:nvSpPr>
        <p:spPr>
          <a:xfrm>
            <a:off x="7735230" y="6284230"/>
            <a:ext cx="1792244" cy="369332"/>
          </a:xfrm>
          <a:prstGeom prst="rect">
            <a:avLst/>
          </a:prstGeom>
          <a:noFill/>
        </p:spPr>
        <p:txBody>
          <a:bodyPr wrap="square" rtlCol="0">
            <a:spAutoFit/>
          </a:bodyPr>
          <a:lstStyle/>
          <a:p>
            <a:r>
              <a:rPr lang="en-US" altLang="zh-TW" dirty="0" smtClean="0">
                <a:solidFill>
                  <a:schemeClr val="accent6">
                    <a:lumMod val="75000"/>
                  </a:schemeClr>
                </a:solidFill>
              </a:rPr>
              <a:t>110.7.30(</a:t>
            </a:r>
            <a:r>
              <a:rPr lang="zh-TW" altLang="en-US" dirty="0" smtClean="0">
                <a:solidFill>
                  <a:schemeClr val="accent6">
                    <a:lumMod val="75000"/>
                  </a:schemeClr>
                </a:solidFill>
              </a:rPr>
              <a:t>星期五</a:t>
            </a:r>
            <a:r>
              <a:rPr lang="en-US" altLang="zh-TW" dirty="0" smtClean="0">
                <a:solidFill>
                  <a:schemeClr val="accent6">
                    <a:lumMod val="75000"/>
                  </a:schemeClr>
                </a:solidFill>
              </a:rPr>
              <a:t>)</a:t>
            </a:r>
            <a:endParaRPr lang="zh-TW" altLang="en-US" dirty="0">
              <a:solidFill>
                <a:schemeClr val="accent6">
                  <a:lumMod val="75000"/>
                </a:schemeClr>
              </a:solidFill>
            </a:endParaRPr>
          </a:p>
        </p:txBody>
      </p:sp>
    </p:spTree>
    <p:extLst>
      <p:ext uri="{BB962C8B-B14F-4D97-AF65-F5344CB8AC3E}">
        <p14:creationId xmlns:p14="http://schemas.microsoft.com/office/powerpoint/2010/main" val="1836822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報</a:t>
            </a:r>
            <a:r>
              <a:rPr lang="zh-TW" altLang="en-US" sz="6000" dirty="0">
                <a:latin typeface="標楷體" panose="03000509000000000000" pitchFamily="65" charset="-120"/>
                <a:ea typeface="標楷體" panose="03000509000000000000" pitchFamily="65" charset="-120"/>
              </a:rPr>
              <a:t>名</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P3-5</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P3-6</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978353" y="1825624"/>
            <a:ext cx="9213647" cy="4708526"/>
          </a:xfrm>
        </p:spPr>
        <p:txBody>
          <a:bodyPr/>
          <a:lstStyle/>
          <a:p>
            <a:pPr marL="0" indent="0">
              <a:lnSpc>
                <a:spcPct val="100000"/>
              </a:lnSpc>
              <a:buNone/>
            </a:pPr>
            <a:r>
              <a:rPr lang="zh-TW" altLang="zh-TW" dirty="0">
                <a:latin typeface="思源黑體 TW Regular" panose="020B0500000000000000" pitchFamily="34" charset="-120"/>
                <a:ea typeface="思源黑體 TW Regular" panose="020B0500000000000000" pitchFamily="34" charset="-120"/>
              </a:rPr>
              <a:t>一、報名資格：（應同時具備下列資格</a:t>
            </a:r>
            <a:r>
              <a:rPr lang="zh-TW" altLang="zh-TW" dirty="0" smtClean="0">
                <a:latin typeface="思源黑體 TW Regular" panose="020B0500000000000000" pitchFamily="34" charset="-120"/>
                <a:ea typeface="思源黑體 TW Regular" panose="020B0500000000000000" pitchFamily="34" charset="-120"/>
              </a:rPr>
              <a:t>）</a:t>
            </a:r>
            <a:endParaRPr lang="en-US" altLang="zh-TW" dirty="0" smtClean="0">
              <a:latin typeface="思源黑體 TW Regular" panose="020B0500000000000000" pitchFamily="34" charset="-120"/>
              <a:ea typeface="思源黑體 TW Regular" panose="020B0500000000000000" pitchFamily="34" charset="-120"/>
            </a:endParaRPr>
          </a:p>
          <a:p>
            <a:pPr marL="0" indent="0">
              <a:lnSpc>
                <a:spcPct val="100000"/>
              </a:lnSpc>
              <a:buNone/>
            </a:pPr>
            <a:r>
              <a:rPr lang="en-US" altLang="zh-TW" dirty="0">
                <a:latin typeface="思源黑體 TW Regular" panose="020B0500000000000000" pitchFamily="34" charset="-120"/>
                <a:ea typeface="思源黑體 TW Regular" panose="020B0500000000000000" pitchFamily="34" charset="-120"/>
              </a:rPr>
              <a:t>(</a:t>
            </a:r>
            <a:r>
              <a:rPr lang="zh-TW" altLang="zh-TW" dirty="0">
                <a:latin typeface="思源黑體 TW Regular" panose="020B0500000000000000" pitchFamily="34" charset="-120"/>
                <a:ea typeface="思源黑體 TW Regular" panose="020B0500000000000000" pitchFamily="34" charset="-120"/>
              </a:rPr>
              <a:t>一</a:t>
            </a:r>
            <a:r>
              <a:rPr lang="en-US" altLang="zh-TW" dirty="0">
                <a:latin typeface="思源黑體 TW Regular" panose="020B0500000000000000" pitchFamily="34" charset="-120"/>
                <a:ea typeface="思源黑體 TW Regular" panose="020B0500000000000000" pitchFamily="34" charset="-120"/>
              </a:rPr>
              <a:t>)</a:t>
            </a:r>
            <a:r>
              <a:rPr lang="zh-TW" altLang="zh-TW" dirty="0">
                <a:solidFill>
                  <a:srgbClr val="FF0000"/>
                </a:solidFill>
                <a:latin typeface="思源黑體 TW Regular" panose="020B0500000000000000" pitchFamily="34" charset="-120"/>
                <a:ea typeface="思源黑體 TW Regular" panose="020B0500000000000000" pitchFamily="34" charset="-120"/>
              </a:rPr>
              <a:t>應屆畢業生及未曾參加適性輔導安置</a:t>
            </a:r>
            <a:r>
              <a:rPr lang="zh-TW" altLang="zh-TW" dirty="0">
                <a:latin typeface="思源黑體 TW Regular" panose="020B0500000000000000" pitchFamily="34" charset="-120"/>
                <a:ea typeface="思源黑體 TW Regular" panose="020B0500000000000000" pitchFamily="34" charset="-120"/>
              </a:rPr>
              <a:t>（含原十二年就學安置）之國中畢（修）業或具同等學歷（力）者，同等學歷</a:t>
            </a:r>
            <a:r>
              <a:rPr lang="en-US" altLang="zh-TW" dirty="0">
                <a:latin typeface="思源黑體 TW Regular" panose="020B0500000000000000" pitchFamily="34" charset="-120"/>
                <a:ea typeface="思源黑體 TW Regular" panose="020B0500000000000000" pitchFamily="34" charset="-120"/>
              </a:rPr>
              <a:t>(</a:t>
            </a:r>
            <a:r>
              <a:rPr lang="zh-TW" altLang="zh-TW" dirty="0">
                <a:latin typeface="思源黑體 TW Regular" panose="020B0500000000000000" pitchFamily="34" charset="-120"/>
                <a:ea typeface="思源黑體 TW Regular" panose="020B0500000000000000" pitchFamily="34" charset="-120"/>
              </a:rPr>
              <a:t>力</a:t>
            </a:r>
            <a:r>
              <a:rPr lang="en-US" altLang="zh-TW" dirty="0">
                <a:latin typeface="思源黑體 TW Regular" panose="020B0500000000000000" pitchFamily="34" charset="-120"/>
                <a:ea typeface="思源黑體 TW Regular" panose="020B0500000000000000" pitchFamily="34" charset="-120"/>
              </a:rPr>
              <a:t>)</a:t>
            </a:r>
            <a:r>
              <a:rPr lang="zh-TW" altLang="zh-TW" dirty="0">
                <a:latin typeface="思源黑體 TW Regular" panose="020B0500000000000000" pitchFamily="34" charset="-120"/>
                <a:ea typeface="思源黑體 TW Regular" panose="020B0500000000000000" pitchFamily="34" charset="-120"/>
              </a:rPr>
              <a:t>依「入學高級中等學校同等學力認定標準」規定。</a:t>
            </a:r>
          </a:p>
          <a:p>
            <a:pPr marL="0" indent="0">
              <a:lnSpc>
                <a:spcPct val="100000"/>
              </a:lnSpc>
              <a:buNone/>
            </a:pPr>
            <a:r>
              <a:rPr lang="en-US" altLang="zh-TW" dirty="0">
                <a:latin typeface="思源黑體 TW Regular" panose="020B0500000000000000" pitchFamily="34" charset="-120"/>
                <a:ea typeface="思源黑體 TW Regular" panose="020B0500000000000000" pitchFamily="34" charset="-120"/>
              </a:rPr>
              <a:t>(</a:t>
            </a:r>
            <a:r>
              <a:rPr lang="zh-TW" altLang="zh-TW" dirty="0">
                <a:latin typeface="思源黑體 TW Regular" panose="020B0500000000000000" pitchFamily="34" charset="-120"/>
                <a:ea typeface="思源黑體 TW Regular" panose="020B0500000000000000" pitchFamily="34" charset="-120"/>
              </a:rPr>
              <a:t>二</a:t>
            </a:r>
            <a:r>
              <a:rPr lang="en-US" altLang="zh-TW" dirty="0">
                <a:latin typeface="思源黑體 TW Regular" panose="020B0500000000000000" pitchFamily="34" charset="-120"/>
                <a:ea typeface="思源黑體 TW Regular" panose="020B0500000000000000" pitchFamily="34" charset="-120"/>
              </a:rPr>
              <a:t>)</a:t>
            </a:r>
            <a:r>
              <a:rPr lang="zh-TW" altLang="zh-TW" dirty="0" smtClean="0">
                <a:latin typeface="思源黑體 TW Regular" panose="020B0500000000000000" pitchFamily="34" charset="-120"/>
                <a:ea typeface="思源黑體 TW Regular" panose="020B0500000000000000" pitchFamily="34" charset="-120"/>
              </a:rPr>
              <a:t>民國</a:t>
            </a:r>
            <a:r>
              <a:rPr lang="en-US" altLang="zh-TW" dirty="0" smtClean="0">
                <a:latin typeface="思源黑體 TW Regular" panose="020B0500000000000000" pitchFamily="34" charset="-120"/>
                <a:ea typeface="思源黑體 TW Regular" panose="020B0500000000000000" pitchFamily="34" charset="-120"/>
              </a:rPr>
              <a:t>109</a:t>
            </a:r>
            <a:r>
              <a:rPr lang="zh-TW" altLang="zh-TW" dirty="0" smtClean="0">
                <a:latin typeface="思源黑體 TW Regular" panose="020B0500000000000000" pitchFamily="34" charset="-120"/>
                <a:ea typeface="思源黑體 TW Regular" panose="020B0500000000000000" pitchFamily="34" charset="-120"/>
              </a:rPr>
              <a:t>年</a:t>
            </a:r>
            <a:r>
              <a:rPr lang="en-US" altLang="zh-TW" dirty="0">
                <a:latin typeface="思源黑體 TW Regular" panose="020B0500000000000000" pitchFamily="34" charset="-120"/>
                <a:ea typeface="思源黑體 TW Regular" panose="020B0500000000000000" pitchFamily="34" charset="-120"/>
              </a:rPr>
              <a:t>12</a:t>
            </a:r>
            <a:r>
              <a:rPr lang="zh-TW" altLang="zh-TW" dirty="0">
                <a:latin typeface="思源黑體 TW Regular" panose="020B0500000000000000" pitchFamily="34" charset="-120"/>
                <a:ea typeface="思源黑體 TW Regular" panose="020B0500000000000000" pitchFamily="34" charset="-120"/>
              </a:rPr>
              <a:t>月</a:t>
            </a:r>
            <a:r>
              <a:rPr lang="en-US" altLang="zh-TW" dirty="0">
                <a:latin typeface="思源黑體 TW Regular" panose="020B0500000000000000" pitchFamily="34" charset="-120"/>
                <a:ea typeface="思源黑體 TW Regular" panose="020B0500000000000000" pitchFamily="34" charset="-120"/>
              </a:rPr>
              <a:t>31</a:t>
            </a:r>
            <a:r>
              <a:rPr lang="zh-TW" altLang="zh-TW" dirty="0">
                <a:latin typeface="思源黑體 TW Regular" panose="020B0500000000000000" pitchFamily="34" charset="-120"/>
                <a:ea typeface="思源黑體 TW Regular" panose="020B0500000000000000" pitchFamily="34" charset="-120"/>
              </a:rPr>
              <a:t>日</a:t>
            </a:r>
            <a:r>
              <a:rPr lang="zh-TW" altLang="zh-TW" u="sng" dirty="0">
                <a:latin typeface="思源黑體 TW Regular" panose="020B0500000000000000" pitchFamily="34" charset="-120"/>
                <a:ea typeface="思源黑體 TW Regular" panose="020B0500000000000000" pitchFamily="34" charset="-120"/>
              </a:rPr>
              <a:t>（</a:t>
            </a:r>
            <a:r>
              <a:rPr lang="zh-TW" altLang="zh-TW" u="sng" dirty="0" smtClean="0">
                <a:latin typeface="思源黑體 TW Regular" panose="020B0500000000000000" pitchFamily="34" charset="-120"/>
                <a:ea typeface="思源黑體 TW Regular" panose="020B0500000000000000" pitchFamily="34" charset="-120"/>
              </a:rPr>
              <a:t>星期</a:t>
            </a:r>
            <a:r>
              <a:rPr lang="zh-TW" altLang="en-US" u="sng" dirty="0" smtClean="0">
                <a:latin typeface="思源黑體 TW Regular" panose="020B0500000000000000" pitchFamily="34" charset="-120"/>
                <a:ea typeface="思源黑體 TW Regular" panose="020B0500000000000000" pitchFamily="34" charset="-120"/>
              </a:rPr>
              <a:t>四</a:t>
            </a:r>
            <a:r>
              <a:rPr lang="zh-TW" altLang="zh-TW" u="sng" dirty="0" smtClean="0">
                <a:latin typeface="思源黑體 TW Regular" panose="020B0500000000000000" pitchFamily="34" charset="-120"/>
                <a:ea typeface="思源黑體 TW Regular" panose="020B0500000000000000" pitchFamily="34" charset="-120"/>
              </a:rPr>
              <a:t>）</a:t>
            </a:r>
            <a:r>
              <a:rPr lang="zh-TW" altLang="zh-TW" dirty="0">
                <a:latin typeface="思源黑體 TW Regular" panose="020B0500000000000000" pitchFamily="34" charset="-120"/>
                <a:ea typeface="思源黑體 TW Regular" panose="020B0500000000000000" pitchFamily="34" charset="-120"/>
              </a:rPr>
              <a:t>前</a:t>
            </a:r>
            <a:r>
              <a:rPr lang="zh-TW" altLang="zh-TW" dirty="0">
                <a:solidFill>
                  <a:srgbClr val="FF0000"/>
                </a:solidFill>
                <a:latin typeface="思源黑體 TW Regular" panose="020B0500000000000000" pitchFamily="34" charset="-120"/>
                <a:ea typeface="思源黑體 TW Regular" panose="020B0500000000000000" pitchFamily="34" charset="-120"/>
              </a:rPr>
              <a:t>在教育部特殊教育通報網登錄有案之確認個案</a:t>
            </a:r>
            <a:r>
              <a:rPr lang="zh-TW" altLang="zh-TW" dirty="0">
                <a:latin typeface="思源黑體 TW Regular" panose="020B0500000000000000" pitchFamily="34" charset="-120"/>
                <a:ea typeface="思源黑體 TW Regular" panose="020B0500000000000000" pitchFamily="34" charset="-120"/>
              </a:rPr>
              <a:t>。</a:t>
            </a:r>
          </a:p>
          <a:p>
            <a:pPr marL="0" indent="0">
              <a:lnSpc>
                <a:spcPct val="100000"/>
              </a:lnSpc>
              <a:buNone/>
            </a:pPr>
            <a:r>
              <a:rPr lang="en-US" altLang="zh-TW" dirty="0">
                <a:latin typeface="思源黑體 TW Regular" panose="020B0500000000000000" pitchFamily="34" charset="-120"/>
                <a:ea typeface="思源黑體 TW Regular" panose="020B0500000000000000" pitchFamily="34" charset="-120"/>
              </a:rPr>
              <a:t>(</a:t>
            </a:r>
            <a:r>
              <a:rPr lang="zh-TW" altLang="zh-TW" dirty="0">
                <a:latin typeface="思源黑體 TW Regular" panose="020B0500000000000000" pitchFamily="34" charset="-120"/>
                <a:ea typeface="思源黑體 TW Regular" panose="020B0500000000000000" pitchFamily="34" charset="-120"/>
              </a:rPr>
              <a:t>三</a:t>
            </a:r>
            <a:r>
              <a:rPr lang="en-US" altLang="zh-TW" dirty="0">
                <a:latin typeface="思源黑體 TW Regular" panose="020B0500000000000000" pitchFamily="34" charset="-120"/>
                <a:ea typeface="思源黑體 TW Regular" panose="020B0500000000000000" pitchFamily="34" charset="-120"/>
              </a:rPr>
              <a:t>)</a:t>
            </a:r>
            <a:r>
              <a:rPr lang="zh-TW" altLang="zh-TW" dirty="0">
                <a:latin typeface="思源黑體 TW Regular" panose="020B0500000000000000" pitchFamily="34" charset="-120"/>
                <a:ea typeface="思源黑體 TW Regular" panose="020B0500000000000000" pitchFamily="34" charset="-120"/>
              </a:rPr>
              <a:t>持有中華民國身分證統一編號，</a:t>
            </a:r>
            <a:r>
              <a:rPr lang="zh-TW" altLang="zh-TW" dirty="0">
                <a:solidFill>
                  <a:srgbClr val="FF0000"/>
                </a:solidFill>
                <a:latin typeface="思源黑體 TW Regular" panose="020B0500000000000000" pitchFamily="34" charset="-120"/>
                <a:ea typeface="思源黑體 TW Regular" panose="020B0500000000000000" pitchFamily="34" charset="-120"/>
              </a:rPr>
              <a:t>經直轄市、縣</a:t>
            </a:r>
            <a:r>
              <a:rPr lang="en-US" altLang="zh-TW" dirty="0">
                <a:solidFill>
                  <a:srgbClr val="FF0000"/>
                </a:solidFill>
                <a:latin typeface="思源黑體 TW Regular" panose="020B0500000000000000" pitchFamily="34" charset="-120"/>
                <a:ea typeface="思源黑體 TW Regular" panose="020B0500000000000000" pitchFamily="34" charset="-120"/>
              </a:rPr>
              <a:t>/</a:t>
            </a:r>
            <a:r>
              <a:rPr lang="zh-TW" altLang="zh-TW" dirty="0" smtClean="0">
                <a:solidFill>
                  <a:srgbClr val="FF0000"/>
                </a:solidFill>
                <a:latin typeface="思源黑體 TW Regular" panose="020B0500000000000000" pitchFamily="34" charset="-120"/>
                <a:ea typeface="思源黑體 TW Regular" panose="020B0500000000000000" pitchFamily="34" charset="-120"/>
              </a:rPr>
              <a:t>市特殊教育</a:t>
            </a:r>
            <a:r>
              <a:rPr lang="zh-TW" altLang="zh-TW" dirty="0">
                <a:solidFill>
                  <a:srgbClr val="FF0000"/>
                </a:solidFill>
                <a:latin typeface="思源黑體 TW Regular" panose="020B0500000000000000" pitchFamily="34" charset="-120"/>
                <a:ea typeface="思源黑體 TW Regular" panose="020B0500000000000000" pitchFamily="34" charset="-120"/>
              </a:rPr>
              <a:t>學生鑑定及就學輔導會（以下簡稱鑑輔會）核發之不含智能障礙類證明</a:t>
            </a:r>
            <a:r>
              <a:rPr lang="zh-TW" altLang="zh-TW" dirty="0">
                <a:latin typeface="思源黑體 TW Regular" panose="020B0500000000000000" pitchFamily="34" charset="-120"/>
                <a:ea typeface="思源黑體 TW Regular" panose="020B0500000000000000" pitchFamily="34" charset="-120"/>
              </a:rPr>
              <a:t>。</a:t>
            </a:r>
          </a:p>
          <a:p>
            <a:pPr marL="0" indent="0">
              <a:buNone/>
            </a:pPr>
            <a:endParaRPr lang="zh-TW" altLang="zh-TW" dirty="0">
              <a:latin typeface="思源黑體 TW Regular" panose="020B0500000000000000" pitchFamily="34" charset="-120"/>
              <a:ea typeface="思源黑體 TW Regular" panose="020B0500000000000000" pitchFamily="34" charset="-120"/>
            </a:endParaRPr>
          </a:p>
          <a:p>
            <a:endParaRPr lang="zh-TW" altLang="en-US" dirty="0">
              <a:latin typeface="思源黑體 TW Regular" panose="020B0500000000000000" pitchFamily="34" charset="-120"/>
              <a:ea typeface="思源黑體 TW Regular" panose="020B0500000000000000" pitchFamily="34" charset="-120"/>
            </a:endParaRPr>
          </a:p>
        </p:txBody>
      </p:sp>
      <p:pic>
        <p:nvPicPr>
          <p:cNvPr id="22" name="Picture 2" descr="「student  CARTOON」的圖片搜尋結果"/>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6" b="7932"/>
          <a:stretch/>
        </p:blipFill>
        <p:spPr bwMode="auto">
          <a:xfrm>
            <a:off x="323850" y="2597363"/>
            <a:ext cx="2654503"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931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報</a:t>
            </a:r>
            <a:r>
              <a:rPr lang="zh-TW" altLang="en-US" sz="6000" dirty="0">
                <a:latin typeface="標楷體" panose="03000509000000000000" pitchFamily="65" charset="-120"/>
                <a:ea typeface="標楷體" panose="03000509000000000000" pitchFamily="65" charset="-120"/>
              </a:rPr>
              <a:t>名</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P3-5</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P3-6</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978353" y="1825624"/>
            <a:ext cx="9213647" cy="4708526"/>
          </a:xfrm>
        </p:spPr>
        <p:txBody>
          <a:bodyPr>
            <a:normAutofit/>
          </a:bodyPr>
          <a:lstStyle/>
          <a:p>
            <a:pPr marL="0" indent="0">
              <a:lnSpc>
                <a:spcPct val="100000"/>
              </a:lnSpc>
              <a:buNone/>
            </a:pPr>
            <a:r>
              <a:rPr lang="zh-TW" altLang="en-US" dirty="0">
                <a:latin typeface="思源黑體 TW Regular" panose="020B0500000000000000" pitchFamily="34" charset="-120"/>
                <a:ea typeface="思源黑體 TW Regular" panose="020B0500000000000000" pitchFamily="34" charset="-120"/>
              </a:rPr>
              <a:t>二、報名日期及</a:t>
            </a:r>
            <a:r>
              <a:rPr lang="zh-TW" altLang="en-US" dirty="0" smtClean="0">
                <a:latin typeface="思源黑體 TW Regular" panose="020B0500000000000000" pitchFamily="34" charset="-120"/>
                <a:ea typeface="思源黑體 TW Regular" panose="020B0500000000000000" pitchFamily="34" charset="-120"/>
              </a:rPr>
              <a:t>方式：</a:t>
            </a:r>
            <a:endParaRPr lang="en-US" altLang="zh-TW" dirty="0" smtClean="0">
              <a:latin typeface="思源黑體 TW Regular" panose="020B0500000000000000" pitchFamily="34" charset="-120"/>
              <a:ea typeface="思源黑體 TW Regular" panose="020B0500000000000000" pitchFamily="34" charset="-120"/>
            </a:endParaRPr>
          </a:p>
          <a:p>
            <a:pPr marL="0" indent="0">
              <a:lnSpc>
                <a:spcPct val="100000"/>
              </a:lnSpc>
              <a:buNone/>
            </a:pPr>
            <a:r>
              <a:rPr lang="en-US" altLang="zh-TW" dirty="0" smtClean="0">
                <a:latin typeface="思源黑體 TW Regular" panose="020B0500000000000000" pitchFamily="34" charset="-120"/>
                <a:ea typeface="思源黑體 TW Regular" panose="020B0500000000000000" pitchFamily="34" charset="-120"/>
              </a:rPr>
              <a:t>(</a:t>
            </a:r>
            <a:r>
              <a:rPr lang="zh-TW" altLang="en-US" dirty="0">
                <a:latin typeface="思源黑體 TW Regular" panose="020B0500000000000000" pitchFamily="34" charset="-120"/>
                <a:ea typeface="思源黑體 TW Regular" panose="020B0500000000000000" pitchFamily="34" charset="-120"/>
              </a:rPr>
              <a:t>一</a:t>
            </a:r>
            <a:r>
              <a:rPr lang="en-US" altLang="zh-TW" dirty="0">
                <a:latin typeface="思源黑體 TW Regular" panose="020B0500000000000000" pitchFamily="34" charset="-120"/>
                <a:ea typeface="思源黑體 TW Regular" panose="020B0500000000000000" pitchFamily="34" charset="-120"/>
              </a:rPr>
              <a:t>)</a:t>
            </a:r>
            <a:r>
              <a:rPr lang="zh-TW" altLang="en-US" dirty="0" smtClean="0">
                <a:latin typeface="思源黑體 TW Regular" panose="020B0500000000000000" pitchFamily="34" charset="-120"/>
                <a:ea typeface="思源黑體 TW Regular" panose="020B0500000000000000" pitchFamily="34" charset="-120"/>
              </a:rPr>
              <a:t>民國</a:t>
            </a:r>
            <a:r>
              <a:rPr lang="en-US" altLang="zh-TW" dirty="0" smtClean="0">
                <a:latin typeface="思源黑體 TW Regular" panose="020B0500000000000000" pitchFamily="34" charset="-120"/>
                <a:ea typeface="思源黑體 TW Regular" panose="020B0500000000000000" pitchFamily="34" charset="-120"/>
              </a:rPr>
              <a:t>110</a:t>
            </a:r>
            <a:r>
              <a:rPr lang="zh-TW" altLang="en-US" dirty="0" smtClean="0">
                <a:latin typeface="思源黑體 TW Regular" panose="020B0500000000000000" pitchFamily="34" charset="-120"/>
                <a:ea typeface="思源黑體 TW Regular" panose="020B0500000000000000" pitchFamily="34" charset="-120"/>
              </a:rPr>
              <a:t>年</a:t>
            </a:r>
            <a:r>
              <a:rPr lang="en-US" altLang="zh-TW" dirty="0">
                <a:latin typeface="思源黑體 TW Regular" panose="020B0500000000000000" pitchFamily="34" charset="-120"/>
                <a:ea typeface="思源黑體 TW Regular" panose="020B0500000000000000" pitchFamily="34" charset="-120"/>
              </a:rPr>
              <a:t>2</a:t>
            </a:r>
            <a:r>
              <a:rPr lang="zh-TW" altLang="en-US" dirty="0" smtClean="0">
                <a:latin typeface="思源黑體 TW Regular" panose="020B0500000000000000" pitchFamily="34" charset="-120"/>
                <a:ea typeface="思源黑體 TW Regular" panose="020B0500000000000000" pitchFamily="34" charset="-120"/>
              </a:rPr>
              <a:t>月</a:t>
            </a:r>
            <a:r>
              <a:rPr lang="en-US" altLang="zh-TW" dirty="0" smtClean="0">
                <a:latin typeface="思源黑體 TW Regular" panose="020B0500000000000000" pitchFamily="34" charset="-120"/>
                <a:ea typeface="思源黑體 TW Regular" panose="020B0500000000000000" pitchFamily="34" charset="-120"/>
              </a:rPr>
              <a:t>17</a:t>
            </a:r>
            <a:r>
              <a:rPr lang="zh-TW" altLang="en-US" dirty="0" smtClean="0">
                <a:latin typeface="思源黑體 TW Regular" panose="020B0500000000000000" pitchFamily="34" charset="-120"/>
                <a:ea typeface="思源黑體 TW Regular" panose="020B0500000000000000" pitchFamily="34" charset="-120"/>
              </a:rPr>
              <a:t>日</a:t>
            </a:r>
            <a:r>
              <a:rPr lang="zh-TW" altLang="en-US" dirty="0">
                <a:latin typeface="思源黑體 TW Regular" panose="020B0500000000000000" pitchFamily="34" charset="-120"/>
                <a:ea typeface="思源黑體 TW Regular" panose="020B0500000000000000" pitchFamily="34" charset="-120"/>
              </a:rPr>
              <a:t>（星期三）至</a:t>
            </a:r>
            <a:r>
              <a:rPr lang="en-US" altLang="zh-TW" dirty="0">
                <a:latin typeface="思源黑體 TW Regular" panose="020B0500000000000000" pitchFamily="34" charset="-120"/>
                <a:ea typeface="思源黑體 TW Regular" panose="020B0500000000000000" pitchFamily="34" charset="-120"/>
              </a:rPr>
              <a:t>2</a:t>
            </a:r>
            <a:r>
              <a:rPr lang="zh-TW" altLang="en-US" dirty="0">
                <a:latin typeface="思源黑體 TW Regular" panose="020B0500000000000000" pitchFamily="34" charset="-120"/>
                <a:ea typeface="思源黑體 TW Regular" panose="020B0500000000000000" pitchFamily="34" charset="-120"/>
              </a:rPr>
              <a:t>月</a:t>
            </a:r>
            <a:r>
              <a:rPr lang="en-US" altLang="zh-TW" dirty="0" smtClean="0">
                <a:latin typeface="思源黑體 TW Regular" panose="020B0500000000000000" pitchFamily="34" charset="-120"/>
                <a:ea typeface="思源黑體 TW Regular" panose="020B0500000000000000" pitchFamily="34" charset="-120"/>
              </a:rPr>
              <a:t>25</a:t>
            </a:r>
            <a:r>
              <a:rPr lang="zh-TW" altLang="en-US" dirty="0" smtClean="0">
                <a:latin typeface="思源黑體 TW Regular" panose="020B0500000000000000" pitchFamily="34" charset="-120"/>
                <a:ea typeface="思源黑體 TW Regular" panose="020B0500000000000000" pitchFamily="34" charset="-120"/>
              </a:rPr>
              <a:t>日</a:t>
            </a:r>
            <a:r>
              <a:rPr lang="zh-TW" altLang="en-US" dirty="0">
                <a:latin typeface="思源黑體 TW Regular" panose="020B0500000000000000" pitchFamily="34" charset="-120"/>
                <a:ea typeface="思源黑體 TW Regular" panose="020B0500000000000000" pitchFamily="34" charset="-120"/>
              </a:rPr>
              <a:t>（</a:t>
            </a:r>
            <a:r>
              <a:rPr lang="zh-TW" altLang="en-US" dirty="0" smtClean="0">
                <a:latin typeface="思源黑體 TW Regular" panose="020B0500000000000000" pitchFamily="34" charset="-120"/>
                <a:ea typeface="思源黑體 TW Regular" panose="020B0500000000000000" pitchFamily="34" charset="-120"/>
              </a:rPr>
              <a:t>星期四）</a:t>
            </a:r>
            <a:r>
              <a:rPr lang="zh-TW" altLang="en-US" dirty="0">
                <a:latin typeface="思源黑體 TW Regular" panose="020B0500000000000000" pitchFamily="34" charset="-120"/>
                <a:ea typeface="思源黑體 TW Regular" panose="020B0500000000000000" pitchFamily="34" charset="-120"/>
              </a:rPr>
              <a:t>，學生向原就讀國中辦理報名，並</a:t>
            </a:r>
            <a:r>
              <a:rPr lang="zh-TW" altLang="en-US" dirty="0">
                <a:solidFill>
                  <a:srgbClr val="FF0000"/>
                </a:solidFill>
                <a:latin typeface="思源黑體 TW Regular" panose="020B0500000000000000" pitchFamily="34" charset="-120"/>
                <a:ea typeface="思源黑體 TW Regular" panose="020B0500000000000000" pitchFamily="34" charset="-120"/>
              </a:rPr>
              <a:t>由國中端完成網路報名</a:t>
            </a:r>
            <a:r>
              <a:rPr lang="zh-TW" altLang="en-US" dirty="0" smtClean="0">
                <a:latin typeface="思源黑體 TW Regular" panose="020B0500000000000000" pitchFamily="34" charset="-120"/>
                <a:ea typeface="思源黑體 TW Regular" panose="020B0500000000000000" pitchFamily="34" charset="-120"/>
              </a:rPr>
              <a:t>。</a:t>
            </a:r>
            <a:endParaRPr lang="en-US" altLang="zh-TW" dirty="0" smtClean="0">
              <a:latin typeface="思源黑體 TW Regular" panose="020B0500000000000000" pitchFamily="34" charset="-120"/>
              <a:ea typeface="思源黑體 TW Regular" panose="020B0500000000000000" pitchFamily="34" charset="-120"/>
            </a:endParaRPr>
          </a:p>
          <a:p>
            <a:pPr marL="0" indent="0">
              <a:lnSpc>
                <a:spcPct val="100000"/>
              </a:lnSpc>
              <a:buNone/>
            </a:pPr>
            <a:r>
              <a:rPr lang="en-US" altLang="zh-TW" dirty="0">
                <a:latin typeface="思源黑體 TW Regular" panose="020B0500000000000000" pitchFamily="34" charset="-120"/>
                <a:ea typeface="思源黑體 TW Regular" panose="020B0500000000000000" pitchFamily="34" charset="-120"/>
              </a:rPr>
              <a:t>(</a:t>
            </a:r>
            <a:r>
              <a:rPr lang="zh-TW" altLang="en-US" dirty="0">
                <a:latin typeface="思源黑體 TW Regular" panose="020B0500000000000000" pitchFamily="34" charset="-120"/>
                <a:ea typeface="思源黑體 TW Regular" panose="020B0500000000000000" pitchFamily="34" charset="-120"/>
              </a:rPr>
              <a:t>二</a:t>
            </a:r>
            <a:r>
              <a:rPr lang="en-US" altLang="zh-TW" dirty="0">
                <a:latin typeface="思源黑體 TW Regular" panose="020B0500000000000000" pitchFamily="34" charset="-120"/>
                <a:ea typeface="思源黑體 TW Regular" panose="020B0500000000000000" pitchFamily="34" charset="-120"/>
              </a:rPr>
              <a:t>)</a:t>
            </a:r>
            <a:r>
              <a:rPr lang="zh-TW" altLang="en-US" dirty="0" smtClean="0">
                <a:latin typeface="思源黑體 TW Regular" panose="020B0500000000000000" pitchFamily="34" charset="-120"/>
                <a:ea typeface="思源黑體 TW Regular" panose="020B0500000000000000" pitchFamily="34" charset="-120"/>
              </a:rPr>
              <a:t>民國</a:t>
            </a:r>
            <a:r>
              <a:rPr lang="en-US" altLang="zh-TW" dirty="0" smtClean="0">
                <a:latin typeface="思源黑體 TW Regular" panose="020B0500000000000000" pitchFamily="34" charset="-120"/>
                <a:ea typeface="思源黑體 TW Regular" panose="020B0500000000000000" pitchFamily="34" charset="-120"/>
              </a:rPr>
              <a:t>110</a:t>
            </a:r>
            <a:r>
              <a:rPr lang="zh-TW" altLang="en-US" dirty="0" smtClean="0">
                <a:latin typeface="思源黑體 TW Regular" panose="020B0500000000000000" pitchFamily="34" charset="-120"/>
                <a:ea typeface="思源黑體 TW Regular" panose="020B0500000000000000" pitchFamily="34" charset="-120"/>
              </a:rPr>
              <a:t>年</a:t>
            </a:r>
            <a:r>
              <a:rPr lang="en-US" altLang="zh-TW" dirty="0">
                <a:latin typeface="思源黑體 TW Regular" panose="020B0500000000000000" pitchFamily="34" charset="-120"/>
                <a:ea typeface="思源黑體 TW Regular" panose="020B0500000000000000" pitchFamily="34" charset="-120"/>
              </a:rPr>
              <a:t>2</a:t>
            </a:r>
            <a:r>
              <a:rPr lang="zh-TW" altLang="en-US" dirty="0" smtClean="0">
                <a:latin typeface="思源黑體 TW Regular" panose="020B0500000000000000" pitchFamily="34" charset="-120"/>
                <a:ea typeface="思源黑體 TW Regular" panose="020B0500000000000000" pitchFamily="34" charset="-120"/>
              </a:rPr>
              <a:t>月</a:t>
            </a:r>
            <a:r>
              <a:rPr lang="en-US" altLang="zh-TW" dirty="0" smtClean="0">
                <a:latin typeface="思源黑體 TW Regular" panose="020B0500000000000000" pitchFamily="34" charset="-120"/>
                <a:ea typeface="思源黑體 TW Regular" panose="020B0500000000000000" pitchFamily="34" charset="-120"/>
              </a:rPr>
              <a:t>26</a:t>
            </a:r>
            <a:r>
              <a:rPr lang="zh-TW" altLang="en-US" dirty="0" smtClean="0">
                <a:latin typeface="思源黑體 TW Regular" panose="020B0500000000000000" pitchFamily="34" charset="-120"/>
                <a:ea typeface="思源黑體 TW Regular" panose="020B0500000000000000" pitchFamily="34" charset="-120"/>
              </a:rPr>
              <a:t>日</a:t>
            </a:r>
            <a:r>
              <a:rPr lang="zh-TW" altLang="en-US" dirty="0">
                <a:latin typeface="思源黑體 TW Regular" panose="020B0500000000000000" pitchFamily="34" charset="-120"/>
                <a:ea typeface="思源黑體 TW Regular" panose="020B0500000000000000" pitchFamily="34" charset="-120"/>
              </a:rPr>
              <a:t>（</a:t>
            </a:r>
            <a:r>
              <a:rPr lang="zh-TW" altLang="en-US" dirty="0" smtClean="0">
                <a:latin typeface="思源黑體 TW Regular" panose="020B0500000000000000" pitchFamily="34" charset="-120"/>
                <a:ea typeface="思源黑體 TW Regular" panose="020B0500000000000000" pitchFamily="34" charset="-120"/>
              </a:rPr>
              <a:t>星期五）</a:t>
            </a:r>
            <a:r>
              <a:rPr lang="zh-TW" altLang="en-US" dirty="0">
                <a:latin typeface="思源黑體 TW Regular" panose="020B0500000000000000" pitchFamily="34" charset="-120"/>
                <a:ea typeface="思源黑體 TW Regular" panose="020B0500000000000000" pitchFamily="34" charset="-120"/>
              </a:rPr>
              <a:t>至</a:t>
            </a:r>
            <a:r>
              <a:rPr lang="en-US" altLang="zh-TW" dirty="0">
                <a:latin typeface="思源黑體 TW Regular" panose="020B0500000000000000" pitchFamily="34" charset="-120"/>
                <a:ea typeface="思源黑體 TW Regular" panose="020B0500000000000000" pitchFamily="34" charset="-120"/>
              </a:rPr>
              <a:t>3</a:t>
            </a:r>
            <a:r>
              <a:rPr lang="zh-TW" altLang="en-US" dirty="0" smtClean="0">
                <a:latin typeface="思源黑體 TW Regular" panose="020B0500000000000000" pitchFamily="34" charset="-120"/>
                <a:ea typeface="思源黑體 TW Regular" panose="020B0500000000000000" pitchFamily="34" charset="-120"/>
              </a:rPr>
              <a:t>月</a:t>
            </a:r>
            <a:r>
              <a:rPr lang="en-US" altLang="zh-TW" dirty="0" smtClean="0">
                <a:latin typeface="思源黑體 TW Regular" panose="020B0500000000000000" pitchFamily="34" charset="-120"/>
                <a:ea typeface="思源黑體 TW Regular" panose="020B0500000000000000" pitchFamily="34" charset="-120"/>
              </a:rPr>
              <a:t>5</a:t>
            </a:r>
            <a:r>
              <a:rPr lang="zh-TW" altLang="en-US" dirty="0" smtClean="0">
                <a:latin typeface="思源黑體 TW Regular" panose="020B0500000000000000" pitchFamily="34" charset="-120"/>
                <a:ea typeface="思源黑體 TW Regular" panose="020B0500000000000000" pitchFamily="34" charset="-120"/>
              </a:rPr>
              <a:t>日</a:t>
            </a:r>
            <a:r>
              <a:rPr lang="zh-TW" altLang="en-US" dirty="0">
                <a:latin typeface="思源黑體 TW Regular" panose="020B0500000000000000" pitchFamily="34" charset="-120"/>
                <a:ea typeface="思源黑體 TW Regular" panose="020B0500000000000000" pitchFamily="34" charset="-120"/>
              </a:rPr>
              <a:t>（星期五），國中端彙整集體報名名冊，並</a:t>
            </a:r>
            <a:r>
              <a:rPr lang="zh-TW" altLang="en-US" dirty="0">
                <a:solidFill>
                  <a:srgbClr val="FF0000"/>
                </a:solidFill>
                <a:latin typeface="思源黑體 TW Regular" panose="020B0500000000000000" pitchFamily="34" charset="-120"/>
                <a:ea typeface="思源黑體 TW Regular" panose="020B0500000000000000" pitchFamily="34" charset="-120"/>
              </a:rPr>
              <a:t>將報名表件送達鑑輔會審查</a:t>
            </a:r>
            <a:r>
              <a:rPr lang="zh-TW" altLang="en-US" dirty="0" smtClean="0">
                <a:latin typeface="思源黑體 TW Regular" panose="020B0500000000000000" pitchFamily="34" charset="-120"/>
                <a:ea typeface="思源黑體 TW Regular" panose="020B0500000000000000" pitchFamily="34" charset="-120"/>
              </a:rPr>
              <a:t>。</a:t>
            </a:r>
            <a:endParaRPr lang="en-US" altLang="zh-TW" dirty="0" smtClean="0">
              <a:latin typeface="思源黑體 TW Regular" panose="020B0500000000000000" pitchFamily="34" charset="-120"/>
              <a:ea typeface="思源黑體 TW Regular" panose="020B0500000000000000" pitchFamily="34" charset="-120"/>
            </a:endParaRPr>
          </a:p>
          <a:p>
            <a:pPr marL="0" indent="0">
              <a:lnSpc>
                <a:spcPct val="100000"/>
              </a:lnSpc>
              <a:buNone/>
            </a:pPr>
            <a:r>
              <a:rPr lang="en-US" altLang="zh-TW" dirty="0">
                <a:latin typeface="思源黑體 TW Regular" panose="020B0500000000000000" pitchFamily="34" charset="-120"/>
                <a:ea typeface="思源黑體 TW Regular" panose="020B0500000000000000" pitchFamily="34" charset="-120"/>
              </a:rPr>
              <a:t>(</a:t>
            </a:r>
            <a:r>
              <a:rPr lang="zh-TW" altLang="en-US" dirty="0">
                <a:latin typeface="思源黑體 TW Regular" panose="020B0500000000000000" pitchFamily="34" charset="-120"/>
                <a:ea typeface="思源黑體 TW Regular" panose="020B0500000000000000" pitchFamily="34" charset="-120"/>
              </a:rPr>
              <a:t>三</a:t>
            </a:r>
            <a:r>
              <a:rPr lang="en-US" altLang="zh-TW" dirty="0">
                <a:latin typeface="思源黑體 TW Regular" panose="020B0500000000000000" pitchFamily="34" charset="-120"/>
                <a:ea typeface="思源黑體 TW Regular" panose="020B0500000000000000" pitchFamily="34" charset="-120"/>
              </a:rPr>
              <a:t>)</a:t>
            </a:r>
            <a:r>
              <a:rPr lang="zh-TW" altLang="en-US" dirty="0">
                <a:solidFill>
                  <a:srgbClr val="FF0000"/>
                </a:solidFill>
                <a:latin typeface="思源黑體 TW Regular" panose="020B0500000000000000" pitchFamily="34" charset="-120"/>
                <a:ea typeface="思源黑體 TW Regular" panose="020B0500000000000000" pitchFamily="34" charset="-120"/>
              </a:rPr>
              <a:t>學生限報名一區</a:t>
            </a:r>
            <a:r>
              <a:rPr lang="zh-TW" altLang="en-US" dirty="0">
                <a:latin typeface="思源黑體 TW Regular" panose="020B0500000000000000" pitchFamily="34" charset="-120"/>
                <a:ea typeface="思源黑體 TW Regular" panose="020B0500000000000000" pitchFamily="34" charset="-120"/>
              </a:rPr>
              <a:t>，若選擇原就讀國中所在地以外之安置作業區報名，須檢附相關證明並通過跨區資格審查；惟跨區報名離島地區者，須有居住或家長工作之事實，始得報名。</a:t>
            </a:r>
            <a:endParaRPr lang="zh-TW" altLang="zh-TW" dirty="0" smtClean="0">
              <a:latin typeface="思源黑體 TW Regular" panose="020B0500000000000000" pitchFamily="34" charset="-120"/>
              <a:ea typeface="思源黑體 TW Regular" panose="020B0500000000000000" pitchFamily="34" charset="-120"/>
            </a:endParaRPr>
          </a:p>
          <a:p>
            <a:endParaRPr lang="zh-TW" altLang="en-US" dirty="0">
              <a:latin typeface="思源黑體 TW Regular" panose="020B0500000000000000" pitchFamily="34" charset="-120"/>
              <a:ea typeface="思源黑體 TW Regular" panose="020B0500000000000000" pitchFamily="34" charset="-120"/>
            </a:endParaRPr>
          </a:p>
        </p:txBody>
      </p:sp>
      <p:pic>
        <p:nvPicPr>
          <p:cNvPr id="22" name="Picture 2" descr="「student  CARTOON」的圖片搜尋結果"/>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6" b="7932"/>
          <a:stretch/>
        </p:blipFill>
        <p:spPr bwMode="auto">
          <a:xfrm>
            <a:off x="323850" y="2597363"/>
            <a:ext cx="2654503"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466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報</a:t>
            </a:r>
            <a:r>
              <a:rPr lang="zh-TW" altLang="en-US" sz="6000" dirty="0">
                <a:latin typeface="標楷體" panose="03000509000000000000" pitchFamily="65" charset="-120"/>
                <a:ea typeface="標楷體" panose="03000509000000000000" pitchFamily="65" charset="-120"/>
              </a:rPr>
              <a:t>名</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P3-6</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978353" y="1825624"/>
            <a:ext cx="9213647" cy="4708526"/>
          </a:xfrm>
        </p:spPr>
        <p:txBody>
          <a:bodyPr/>
          <a:lstStyle/>
          <a:p>
            <a:pPr marL="0" indent="0">
              <a:lnSpc>
                <a:spcPct val="100000"/>
              </a:lnSpc>
              <a:buNone/>
            </a:pPr>
            <a:r>
              <a:rPr lang="zh-TW" altLang="en-US" dirty="0">
                <a:latin typeface="思源黑體 TW Regular" panose="020B0500000000000000" pitchFamily="34" charset="-120"/>
                <a:ea typeface="思源黑體 TW Regular" panose="020B0500000000000000" pitchFamily="34" charset="-120"/>
              </a:rPr>
              <a:t>二、報名日期及</a:t>
            </a:r>
            <a:r>
              <a:rPr lang="zh-TW" altLang="en-US" dirty="0" smtClean="0">
                <a:latin typeface="思源黑體 TW Regular" panose="020B0500000000000000" pitchFamily="34" charset="-120"/>
                <a:ea typeface="思源黑體 TW Regular" panose="020B0500000000000000" pitchFamily="34" charset="-120"/>
              </a:rPr>
              <a:t>方式：</a:t>
            </a:r>
            <a:endParaRPr lang="en-US" altLang="zh-TW" dirty="0" smtClean="0">
              <a:latin typeface="思源黑體 TW Regular" panose="020B0500000000000000" pitchFamily="34" charset="-120"/>
              <a:ea typeface="思源黑體 TW Regular" panose="020B0500000000000000" pitchFamily="34" charset="-120"/>
            </a:endParaRPr>
          </a:p>
          <a:p>
            <a:pPr marL="0" indent="0">
              <a:lnSpc>
                <a:spcPct val="100000"/>
              </a:lnSpc>
              <a:buNone/>
            </a:pPr>
            <a:r>
              <a:rPr lang="en-US" altLang="zh-TW" dirty="0">
                <a:latin typeface="思源黑體 TW Regular" panose="020B0500000000000000" pitchFamily="34" charset="-120"/>
                <a:ea typeface="思源黑體 TW Regular" panose="020B0500000000000000" pitchFamily="34" charset="-120"/>
              </a:rPr>
              <a:t>(</a:t>
            </a:r>
            <a:r>
              <a:rPr lang="zh-TW" altLang="en-US" dirty="0">
                <a:latin typeface="思源黑體 TW Regular" panose="020B0500000000000000" pitchFamily="34" charset="-120"/>
                <a:ea typeface="思源黑體 TW Regular" panose="020B0500000000000000" pitchFamily="34" charset="-120"/>
              </a:rPr>
              <a:t>四</a:t>
            </a:r>
            <a:r>
              <a:rPr lang="en-US" altLang="zh-TW" dirty="0">
                <a:latin typeface="思源黑體 TW Regular" panose="020B0500000000000000" pitchFamily="34" charset="-120"/>
                <a:ea typeface="思源黑體 TW Regular" panose="020B0500000000000000" pitchFamily="34" charset="-120"/>
              </a:rPr>
              <a:t>)</a:t>
            </a:r>
            <a:r>
              <a:rPr lang="zh-TW" altLang="en-US" dirty="0">
                <a:latin typeface="思源黑體 TW Regular" panose="020B0500000000000000" pitchFamily="34" charset="-120"/>
                <a:ea typeface="思源黑體 TW Regular" panose="020B0500000000000000" pitchFamily="34" charset="-120"/>
              </a:rPr>
              <a:t>就讀</a:t>
            </a:r>
            <a:r>
              <a:rPr lang="zh-TW" altLang="en-US" dirty="0">
                <a:solidFill>
                  <a:srgbClr val="FF0000"/>
                </a:solidFill>
                <a:latin typeface="思源黑體 TW Regular" panose="020B0500000000000000" pitchFamily="34" charset="-120"/>
                <a:ea typeface="思源黑體 TW Regular" panose="020B0500000000000000" pitchFamily="34" charset="-120"/>
              </a:rPr>
              <a:t>海外設立之臺灣學校及大陸臺商子女學校</a:t>
            </a:r>
            <a:r>
              <a:rPr lang="zh-TW" altLang="en-US" dirty="0">
                <a:latin typeface="思源黑體 TW Regular" panose="020B0500000000000000" pitchFamily="34" charset="-120"/>
                <a:ea typeface="思源黑體 TW Regular" panose="020B0500000000000000" pitchFamily="34" charset="-120"/>
              </a:rPr>
              <a:t>等相關涉外學校之學生，若符合報名資格者，直接向就讀學校報名，其資料審查由臺北市鑑輔會辦理。</a:t>
            </a:r>
          </a:p>
          <a:p>
            <a:pPr marL="0" indent="0">
              <a:lnSpc>
                <a:spcPct val="100000"/>
              </a:lnSpc>
              <a:buNone/>
            </a:pPr>
            <a:r>
              <a:rPr lang="en-US" altLang="zh-TW" dirty="0">
                <a:latin typeface="思源黑體 TW Regular" panose="020B0500000000000000" pitchFamily="34" charset="-120"/>
                <a:ea typeface="思源黑體 TW Regular" panose="020B0500000000000000" pitchFamily="34" charset="-120"/>
              </a:rPr>
              <a:t>(</a:t>
            </a:r>
            <a:r>
              <a:rPr lang="zh-TW" altLang="en-US" dirty="0">
                <a:latin typeface="思源黑體 TW Regular" panose="020B0500000000000000" pitchFamily="34" charset="-120"/>
                <a:ea typeface="思源黑體 TW Regular" panose="020B0500000000000000" pitchFamily="34" charset="-120"/>
              </a:rPr>
              <a:t>五</a:t>
            </a:r>
            <a:r>
              <a:rPr lang="en-US" altLang="zh-TW" dirty="0">
                <a:latin typeface="思源黑體 TW Regular" panose="020B0500000000000000" pitchFamily="34" charset="-120"/>
                <a:ea typeface="思源黑體 TW Regular" panose="020B0500000000000000" pitchFamily="34" charset="-120"/>
              </a:rPr>
              <a:t>)</a:t>
            </a:r>
            <a:r>
              <a:rPr lang="zh-TW" altLang="en-US" dirty="0">
                <a:latin typeface="思源黑體 TW Regular" panose="020B0500000000000000" pitchFamily="34" charset="-120"/>
                <a:ea typeface="思源黑體 TW Regular" panose="020B0500000000000000" pitchFamily="34" charset="-120"/>
              </a:rPr>
              <a:t>報名期間截止前，原則上若已完成報名作業，即不得再行更改報名資料；</a:t>
            </a:r>
            <a:r>
              <a:rPr lang="zh-TW" altLang="en-US" dirty="0">
                <a:solidFill>
                  <a:srgbClr val="FF0000"/>
                </a:solidFill>
                <a:latin typeface="思源黑體 TW Regular" panose="020B0500000000000000" pitchFamily="34" charset="-120"/>
                <a:ea typeface="思源黑體 TW Regular" panose="020B0500000000000000" pitchFamily="34" charset="-120"/>
              </a:rPr>
              <a:t>惟遇特殊情形者，經一定程序由分區安置委員會同意後更改</a:t>
            </a:r>
            <a:r>
              <a:rPr lang="zh-TW" altLang="en-US" dirty="0">
                <a:latin typeface="思源黑體 TW Regular" panose="020B0500000000000000" pitchFamily="34" charset="-120"/>
                <a:ea typeface="思源黑體 TW Regular" panose="020B0500000000000000" pitchFamily="34" charset="-120"/>
              </a:rPr>
              <a:t>。</a:t>
            </a:r>
          </a:p>
          <a:p>
            <a:pPr marL="0" indent="0">
              <a:lnSpc>
                <a:spcPct val="100000"/>
              </a:lnSpc>
              <a:buNone/>
            </a:pPr>
            <a:r>
              <a:rPr lang="en-US" altLang="zh-TW" dirty="0">
                <a:latin typeface="思源黑體 TW Regular" panose="020B0500000000000000" pitchFamily="34" charset="-120"/>
                <a:ea typeface="思源黑體 TW Regular" panose="020B0500000000000000" pitchFamily="34" charset="-120"/>
              </a:rPr>
              <a:t>(</a:t>
            </a:r>
            <a:r>
              <a:rPr lang="zh-TW" altLang="en-US" dirty="0">
                <a:latin typeface="思源黑體 TW Regular" panose="020B0500000000000000" pitchFamily="34" charset="-120"/>
                <a:ea typeface="思源黑體 TW Regular" panose="020B0500000000000000" pitchFamily="34" charset="-120"/>
              </a:rPr>
              <a:t>六</a:t>
            </a:r>
            <a:r>
              <a:rPr lang="en-US" altLang="zh-TW" dirty="0">
                <a:latin typeface="思源黑體 TW Regular" panose="020B0500000000000000" pitchFamily="34" charset="-120"/>
                <a:ea typeface="思源黑體 TW Regular" panose="020B0500000000000000" pitchFamily="34" charset="-120"/>
              </a:rPr>
              <a:t>) </a:t>
            </a:r>
            <a:r>
              <a:rPr lang="zh-TW" altLang="en-US" dirty="0">
                <a:latin typeface="思源黑體 TW Regular" panose="020B0500000000000000" pitchFamily="34" charset="-120"/>
                <a:ea typeface="思源黑體 TW Regular" panose="020B0500000000000000" pitchFamily="34" charset="-120"/>
              </a:rPr>
              <a:t>報名期間截止後，一律不得以任何理由要求修改報名資料</a:t>
            </a:r>
            <a:r>
              <a:rPr lang="zh-TW" altLang="en-US" dirty="0" smtClean="0">
                <a:latin typeface="思源黑體 TW Regular" panose="020B0500000000000000" pitchFamily="34" charset="-120"/>
                <a:ea typeface="思源黑體 TW Regular" panose="020B0500000000000000" pitchFamily="34" charset="-120"/>
              </a:rPr>
              <a:t>。</a:t>
            </a:r>
            <a:endParaRPr lang="zh-TW" altLang="en-US" dirty="0">
              <a:latin typeface="思源黑體 TW Regular" panose="020B0500000000000000" pitchFamily="34" charset="-120"/>
              <a:ea typeface="思源黑體 TW Regular" panose="020B0500000000000000" pitchFamily="34" charset="-120"/>
            </a:endParaRPr>
          </a:p>
        </p:txBody>
      </p:sp>
      <p:pic>
        <p:nvPicPr>
          <p:cNvPr id="22" name="Picture 2" descr="「student  CARTOON」的圖片搜尋結果"/>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6" b="7932"/>
          <a:stretch/>
        </p:blipFill>
        <p:spPr bwMode="auto">
          <a:xfrm>
            <a:off x="323850" y="2597363"/>
            <a:ext cx="2654503"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880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報</a:t>
            </a:r>
            <a:r>
              <a:rPr lang="zh-TW" altLang="en-US" sz="6000" dirty="0">
                <a:latin typeface="標楷體" panose="03000509000000000000" pitchFamily="65" charset="-120"/>
                <a:ea typeface="標楷體" panose="03000509000000000000" pitchFamily="65" charset="-120"/>
              </a:rPr>
              <a:t>名</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P3-6</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978353" y="1825624"/>
            <a:ext cx="9213647" cy="4708526"/>
          </a:xfrm>
        </p:spPr>
        <p:txBody>
          <a:bodyPr/>
          <a:lstStyle/>
          <a:p>
            <a:pPr marL="0" indent="0">
              <a:lnSpc>
                <a:spcPct val="150000"/>
              </a:lnSpc>
              <a:buNone/>
            </a:pPr>
            <a:r>
              <a:rPr lang="zh-TW" altLang="en-US" dirty="0">
                <a:latin typeface="思源黑體 TW Regular" panose="020B0500000000000000" pitchFamily="34" charset="-120"/>
                <a:ea typeface="思源黑體 TW Regular" panose="020B0500000000000000" pitchFamily="34" charset="-120"/>
              </a:rPr>
              <a:t>三、報名學生及國中端應繳資料：（如有缺件不受理報名</a:t>
            </a:r>
            <a:r>
              <a:rPr lang="zh-TW" altLang="en-US" dirty="0" smtClean="0">
                <a:latin typeface="思源黑體 TW Regular" panose="020B0500000000000000" pitchFamily="34" charset="-120"/>
                <a:ea typeface="思源黑體 TW Regular" panose="020B0500000000000000" pitchFamily="34" charset="-120"/>
              </a:rPr>
              <a:t>）</a:t>
            </a:r>
            <a:r>
              <a:rPr lang="en-US" altLang="zh-TW" dirty="0">
                <a:solidFill>
                  <a:srgbClr val="FF0000"/>
                </a:solidFill>
                <a:latin typeface="思源黑體 TW Regular" panose="020B0500000000000000" pitchFamily="34" charset="-120"/>
                <a:ea typeface="思源黑體 TW Regular" panose="020B0500000000000000" pitchFamily="34" charset="-120"/>
              </a:rPr>
              <a:t>(</a:t>
            </a:r>
            <a:r>
              <a:rPr lang="zh-TW" altLang="en-US" dirty="0">
                <a:solidFill>
                  <a:srgbClr val="FF0000"/>
                </a:solidFill>
                <a:latin typeface="思源黑體 TW Regular" panose="020B0500000000000000" pitchFamily="34" charset="-120"/>
                <a:ea typeface="思源黑體 TW Regular" panose="020B0500000000000000" pitchFamily="34" charset="-120"/>
              </a:rPr>
              <a:t>一</a:t>
            </a:r>
            <a:r>
              <a:rPr lang="en-US" altLang="zh-TW" dirty="0">
                <a:solidFill>
                  <a:srgbClr val="FF0000"/>
                </a:solidFill>
                <a:latin typeface="思源黑體 TW Regular" panose="020B0500000000000000" pitchFamily="34" charset="-120"/>
                <a:ea typeface="思源黑體 TW Regular" panose="020B0500000000000000" pitchFamily="34" charset="-120"/>
              </a:rPr>
              <a:t>)</a:t>
            </a:r>
            <a:r>
              <a:rPr lang="zh-TW" altLang="en-US" dirty="0">
                <a:solidFill>
                  <a:srgbClr val="FF0000"/>
                </a:solidFill>
                <a:latin typeface="思源黑體 TW Regular" panose="020B0500000000000000" pitchFamily="34" charset="-120"/>
                <a:ea typeface="思源黑體 TW Regular" panose="020B0500000000000000" pitchFamily="34" charset="-120"/>
              </a:rPr>
              <a:t>學校應繳報名資料</a:t>
            </a:r>
          </a:p>
          <a:p>
            <a:pPr marL="0" indent="0">
              <a:lnSpc>
                <a:spcPct val="150000"/>
              </a:lnSpc>
              <a:buNone/>
            </a:pPr>
            <a:r>
              <a:rPr lang="en-US" altLang="zh-TW" dirty="0">
                <a:latin typeface="思源黑體 TW Regular" panose="020B0500000000000000" pitchFamily="34" charset="-120"/>
                <a:ea typeface="思源黑體 TW Regular" panose="020B0500000000000000" pitchFamily="34" charset="-120"/>
              </a:rPr>
              <a:t>1.</a:t>
            </a:r>
            <a:r>
              <a:rPr lang="zh-TW" altLang="en-US" dirty="0">
                <a:latin typeface="思源黑體 TW Regular" panose="020B0500000000000000" pitchFamily="34" charset="-120"/>
                <a:ea typeface="思源黑體 TW Regular" panose="020B0500000000000000" pitchFamily="34" charset="-120"/>
              </a:rPr>
              <a:t>集體報名名冊</a:t>
            </a:r>
            <a:r>
              <a:rPr lang="en-US" altLang="zh-TW" dirty="0">
                <a:latin typeface="思源黑體 TW Regular" panose="020B0500000000000000" pitchFamily="34" charset="-120"/>
                <a:ea typeface="思源黑體 TW Regular" panose="020B0500000000000000" pitchFamily="34" charset="-120"/>
              </a:rPr>
              <a:t>【</a:t>
            </a:r>
            <a:r>
              <a:rPr lang="zh-TW" altLang="en-US" dirty="0">
                <a:latin typeface="思源黑體 TW Regular" panose="020B0500000000000000" pitchFamily="34" charset="-120"/>
                <a:ea typeface="思源黑體 TW Regular" panose="020B0500000000000000" pitchFamily="34" charset="-120"/>
              </a:rPr>
              <a:t>附表一</a:t>
            </a:r>
            <a:r>
              <a:rPr lang="en-US" altLang="zh-TW" dirty="0">
                <a:latin typeface="思源黑體 TW Regular" panose="020B0500000000000000" pitchFamily="34" charset="-120"/>
                <a:ea typeface="思源黑體 TW Regular" panose="020B0500000000000000" pitchFamily="34" charset="-120"/>
              </a:rPr>
              <a:t>】</a:t>
            </a:r>
            <a:r>
              <a:rPr lang="zh-TW" altLang="en-US" dirty="0" smtClean="0">
                <a:latin typeface="思源黑體 TW Regular" panose="020B0500000000000000" pitchFamily="34" charset="-120"/>
                <a:ea typeface="思源黑體 TW Regular" panose="020B0500000000000000" pitchFamily="34" charset="-120"/>
              </a:rPr>
              <a:t>。</a:t>
            </a:r>
            <a:r>
              <a:rPr lang="en-US" altLang="zh-TW" sz="1200" dirty="0" smtClean="0">
                <a:latin typeface="思源黑體 TW Regular" panose="020B0500000000000000" pitchFamily="34" charset="-120"/>
                <a:ea typeface="思源黑體 TW Regular" panose="020B0500000000000000" pitchFamily="34" charset="-120"/>
              </a:rPr>
              <a:t>3-11</a:t>
            </a:r>
            <a:endParaRPr lang="zh-TW" altLang="en-US" sz="1200" dirty="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dirty="0">
                <a:latin typeface="思源黑體 TW Regular" panose="020B0500000000000000" pitchFamily="34" charset="-120"/>
                <a:ea typeface="思源黑體 TW Regular" panose="020B0500000000000000" pitchFamily="34" charset="-120"/>
              </a:rPr>
              <a:t>2.</a:t>
            </a:r>
            <a:r>
              <a:rPr lang="zh-TW" altLang="en-US" dirty="0">
                <a:latin typeface="思源黑體 TW Regular" panose="020B0500000000000000" pitchFamily="34" charset="-120"/>
                <a:ea typeface="思源黑體 TW Regular" panose="020B0500000000000000" pitchFamily="34" charset="-120"/>
              </a:rPr>
              <a:t>每校檢附</a:t>
            </a:r>
            <a:r>
              <a:rPr lang="en-US" altLang="zh-TW" dirty="0">
                <a:latin typeface="思源黑體 TW Regular" panose="020B0500000000000000" pitchFamily="34" charset="-120"/>
                <a:ea typeface="思源黑體 TW Regular" panose="020B0500000000000000" pitchFamily="34" charset="-120"/>
              </a:rPr>
              <a:t>A4</a:t>
            </a:r>
            <a:r>
              <a:rPr lang="zh-TW" altLang="en-US" dirty="0">
                <a:latin typeface="思源黑體 TW Regular" panose="020B0500000000000000" pitchFamily="34" charset="-120"/>
                <a:ea typeface="思源黑體 TW Regular" panose="020B0500000000000000" pitchFamily="34" charset="-120"/>
              </a:rPr>
              <a:t>回郵信封</a:t>
            </a:r>
            <a:r>
              <a:rPr lang="en-US" altLang="zh-TW" dirty="0">
                <a:latin typeface="思源黑體 TW Regular" panose="020B0500000000000000" pitchFamily="34" charset="-120"/>
                <a:ea typeface="思源黑體 TW Regular" panose="020B0500000000000000" pitchFamily="34" charset="-120"/>
              </a:rPr>
              <a:t>2</a:t>
            </a:r>
            <a:r>
              <a:rPr lang="zh-TW" altLang="en-US" dirty="0">
                <a:latin typeface="思源黑體 TW Regular" panose="020B0500000000000000" pitchFamily="34" charset="-120"/>
                <a:ea typeface="思源黑體 TW Regular" panose="020B0500000000000000" pitchFamily="34" charset="-120"/>
              </a:rPr>
              <a:t>個（寫明學校詳細地址，並貼足掛號郵資）。</a:t>
            </a:r>
          </a:p>
        </p:txBody>
      </p:sp>
      <p:pic>
        <p:nvPicPr>
          <p:cNvPr id="22" name="Picture 2" descr="「student  CARTOON」的圖片搜尋結果"/>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6" b="7932"/>
          <a:stretch/>
        </p:blipFill>
        <p:spPr bwMode="auto">
          <a:xfrm>
            <a:off x="323850" y="2597363"/>
            <a:ext cx="2654503"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853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3880" y="271798"/>
            <a:ext cx="11628120" cy="985385"/>
          </a:xfrm>
          <a:gradFill flip="none" rotWithShape="1">
            <a:gsLst>
              <a:gs pos="0">
                <a:schemeClr val="accent5">
                  <a:lumMod val="20000"/>
                  <a:lumOff val="80000"/>
                </a:schemeClr>
              </a:gs>
              <a:gs pos="51000">
                <a:schemeClr val="bg1"/>
              </a:gs>
              <a:gs pos="88000">
                <a:srgbClr val="CCECFF">
                  <a:shade val="100000"/>
                  <a:satMod val="115000"/>
                </a:srgbClr>
              </a:gs>
            </a:gsLst>
            <a:lin ang="8100000" scaled="1"/>
            <a:tileRect/>
          </a:gradFill>
          <a:ln>
            <a:noFill/>
          </a:ln>
          <a:effectLst>
            <a:outerShdw blurRad="50800" dist="50800" dir="600000" algn="ctr" rotWithShape="0">
              <a:srgbClr val="000000">
                <a:alpha val="43137"/>
              </a:srgbClr>
            </a:outerShdw>
          </a:effectLst>
        </p:spPr>
        <p:txBody>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報</a:t>
            </a:r>
            <a:r>
              <a:rPr lang="zh-TW" altLang="en-US" sz="6000" dirty="0">
                <a:latin typeface="標楷體" panose="03000509000000000000" pitchFamily="65" charset="-120"/>
                <a:ea typeface="標楷體" panose="03000509000000000000" pitchFamily="65" charset="-120"/>
              </a:rPr>
              <a:t>名</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498" y="-398291"/>
            <a:ext cx="3273017" cy="2325565"/>
          </a:xfrm>
          <a:prstGeom prst="rect">
            <a:avLst/>
          </a:prstGeom>
        </p:spPr>
      </p:pic>
      <p:sp>
        <p:nvSpPr>
          <p:cNvPr id="20" name="文字方塊 19"/>
          <p:cNvSpPr txBox="1"/>
          <p:nvPr/>
        </p:nvSpPr>
        <p:spPr>
          <a:xfrm>
            <a:off x="9361529" y="857074"/>
            <a:ext cx="2830471" cy="400110"/>
          </a:xfrm>
          <a:prstGeom prst="rect">
            <a:avLst/>
          </a:prstGeom>
          <a:solidFill>
            <a:srgbClr val="66FFFF"/>
          </a:solid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參閱簡章：</a:t>
            </a:r>
            <a:r>
              <a:rPr lang="en-US" altLang="zh-TW" sz="2000" dirty="0" smtClean="0">
                <a:latin typeface="標楷體" panose="03000509000000000000" pitchFamily="65" charset="-120"/>
                <a:ea typeface="標楷體" panose="03000509000000000000" pitchFamily="65" charset="-120"/>
              </a:rPr>
              <a:t>P3-6</a:t>
            </a:r>
            <a:endParaRPr lang="zh-TW" altLang="en-US" sz="2000" dirty="0">
              <a:latin typeface="標楷體" panose="03000509000000000000" pitchFamily="65" charset="-120"/>
              <a:ea typeface="標楷體" panose="03000509000000000000" pitchFamily="65" charset="-120"/>
            </a:endParaRPr>
          </a:p>
        </p:txBody>
      </p:sp>
      <p:sp>
        <p:nvSpPr>
          <p:cNvPr id="21" name="內容版面配置區 2"/>
          <p:cNvSpPr>
            <a:spLocks noGrp="1"/>
          </p:cNvSpPr>
          <p:nvPr>
            <p:ph idx="1"/>
          </p:nvPr>
        </p:nvSpPr>
        <p:spPr>
          <a:xfrm>
            <a:off x="2664937" y="1409700"/>
            <a:ext cx="9527064" cy="5448300"/>
          </a:xfrm>
        </p:spPr>
        <p:txBody>
          <a:bodyPr>
            <a:noAutofit/>
          </a:bodyPr>
          <a:lstStyle/>
          <a:p>
            <a:pPr marL="0" indent="0">
              <a:lnSpc>
                <a:spcPct val="150000"/>
              </a:lnSpc>
              <a:buNone/>
            </a:pPr>
            <a:r>
              <a:rPr lang="zh-TW" altLang="en-US" sz="2400" dirty="0">
                <a:latin typeface="思源黑體 TW Regular" panose="020B0500000000000000" pitchFamily="34" charset="-120"/>
                <a:ea typeface="思源黑體 TW Regular" panose="020B0500000000000000" pitchFamily="34" charset="-120"/>
              </a:rPr>
              <a:t>三、報名學生及國中端應繳資料：（如有缺件不受理報名</a:t>
            </a:r>
            <a:r>
              <a:rPr lang="zh-TW" altLang="en-US" sz="2400" dirty="0" smtClean="0">
                <a:latin typeface="思源黑體 TW Regular" panose="020B0500000000000000" pitchFamily="34" charset="-120"/>
                <a:ea typeface="思源黑體 TW Regular" panose="020B0500000000000000" pitchFamily="34" charset="-120"/>
              </a:rPr>
              <a:t>）</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400" dirty="0" smtClean="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二</a:t>
            </a:r>
            <a:r>
              <a:rPr lang="en-US" altLang="zh-TW" sz="2400" dirty="0">
                <a:solidFill>
                  <a:srgbClr val="FF0000"/>
                </a:solidFill>
                <a:latin typeface="思源黑體 TW Regular" panose="020B0500000000000000" pitchFamily="34" charset="-120"/>
                <a:ea typeface="思源黑體 TW Regular" panose="020B0500000000000000" pitchFamily="34" charset="-120"/>
              </a:rPr>
              <a:t>)</a:t>
            </a:r>
            <a:r>
              <a:rPr lang="zh-TW" altLang="en-US" sz="2400" dirty="0">
                <a:solidFill>
                  <a:srgbClr val="FF0000"/>
                </a:solidFill>
                <a:latin typeface="思源黑體 TW Regular" panose="020B0500000000000000" pitchFamily="34" charset="-120"/>
                <a:ea typeface="思源黑體 TW Regular" panose="020B0500000000000000" pitchFamily="34" charset="-120"/>
              </a:rPr>
              <a:t>學生應繳報名資料</a:t>
            </a:r>
          </a:p>
          <a:p>
            <a:pPr marL="0" indent="0">
              <a:lnSpc>
                <a:spcPct val="150000"/>
              </a:lnSpc>
              <a:buNone/>
            </a:pPr>
            <a:r>
              <a:rPr lang="en-US" altLang="zh-TW" sz="2400" dirty="0">
                <a:latin typeface="思源黑體 TW Regular" panose="020B0500000000000000" pitchFamily="34" charset="-120"/>
                <a:ea typeface="思源黑體 TW Regular" panose="020B0500000000000000" pitchFamily="34" charset="-120"/>
              </a:rPr>
              <a:t>1.</a:t>
            </a:r>
            <a:r>
              <a:rPr lang="zh-TW" altLang="en-US" sz="2400" dirty="0">
                <a:latin typeface="思源黑體 TW Regular" panose="020B0500000000000000" pitchFamily="34" charset="-120"/>
                <a:ea typeface="思源黑體 TW Regular" panose="020B0500000000000000" pitchFamily="34" charset="-120"/>
              </a:rPr>
              <a:t>學生報名資料檢核表</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附表二</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a:t>
            </a:r>
            <a:endParaRPr lang="zh-TW" altLang="en-US" sz="2400" dirty="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400" dirty="0">
                <a:latin typeface="思源黑體 TW Regular" panose="020B0500000000000000" pitchFamily="34" charset="-120"/>
                <a:ea typeface="思源黑體 TW Regular" panose="020B0500000000000000" pitchFamily="34" charset="-120"/>
              </a:rPr>
              <a:t>2.</a:t>
            </a:r>
            <a:r>
              <a:rPr lang="zh-TW" altLang="en-US" sz="2400" dirty="0">
                <a:latin typeface="思源黑體 TW Regular" panose="020B0500000000000000" pitchFamily="34" charset="-120"/>
                <a:ea typeface="思源黑體 TW Regular" panose="020B0500000000000000" pitchFamily="34" charset="-120"/>
              </a:rPr>
              <a:t>報名表</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附表三</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a:t>
            </a:r>
            <a:r>
              <a:rPr lang="en-US" altLang="zh-TW" sz="1200" dirty="0" smtClean="0">
                <a:latin typeface="思源黑體 TW Regular" panose="020B0500000000000000" pitchFamily="34" charset="-120"/>
                <a:ea typeface="思源黑體 TW Regular" panose="020B0500000000000000" pitchFamily="34" charset="-120"/>
              </a:rPr>
              <a:t>3-13</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400" dirty="0" smtClean="0">
                <a:latin typeface="思源黑體 TW Regular" panose="020B0500000000000000" pitchFamily="34" charset="-120"/>
                <a:ea typeface="思源黑體 TW Regular" panose="020B0500000000000000" pitchFamily="34" charset="-120"/>
              </a:rPr>
              <a:t>3</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國中學歷（力）證件</a:t>
            </a:r>
            <a:r>
              <a:rPr lang="zh-TW" altLang="en-US" sz="2400" dirty="0" smtClean="0">
                <a:latin typeface="思源黑體 TW Regular" panose="020B0500000000000000" pitchFamily="34" charset="-120"/>
                <a:ea typeface="思源黑體 TW Regular" panose="020B0500000000000000" pitchFamily="34" charset="-120"/>
              </a:rPr>
              <a:t>影印本</a:t>
            </a:r>
            <a:endParaRPr lang="en-US" altLang="zh-TW" sz="2400" dirty="0" smtClean="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400" dirty="0" smtClean="0">
                <a:latin typeface="思源黑體 TW Regular" panose="020B0500000000000000" pitchFamily="34" charset="-120"/>
                <a:ea typeface="思源黑體 TW Regular" panose="020B0500000000000000" pitchFamily="34" charset="-120"/>
              </a:rPr>
              <a:t>4</a:t>
            </a:r>
            <a:r>
              <a:rPr lang="en-US" altLang="zh-TW" sz="2400" dirty="0">
                <a:latin typeface="思源黑體 TW Regular" panose="020B0500000000000000" pitchFamily="34" charset="-120"/>
                <a:ea typeface="思源黑體 TW Regular" panose="020B0500000000000000" pitchFamily="34" charset="-120"/>
              </a:rPr>
              <a:t>.</a:t>
            </a:r>
            <a:r>
              <a:rPr lang="zh-TW" altLang="en-US" sz="2400" dirty="0">
                <a:latin typeface="思源黑體 TW Regular" panose="020B0500000000000000" pitchFamily="34" charset="-120"/>
                <a:ea typeface="思源黑體 TW Regular" panose="020B0500000000000000" pitchFamily="34" charset="-120"/>
              </a:rPr>
              <a:t>鑑輔會證明文件</a:t>
            </a:r>
            <a:r>
              <a:rPr lang="zh-TW" altLang="en-US" sz="2400" dirty="0" smtClean="0">
                <a:latin typeface="思源黑體 TW Regular" panose="020B0500000000000000" pitchFamily="34" charset="-120"/>
                <a:ea typeface="思源黑體 TW Regular" panose="020B0500000000000000" pitchFamily="34" charset="-120"/>
              </a:rPr>
              <a:t>。</a:t>
            </a:r>
            <a:endParaRPr lang="zh-TW" altLang="en-US" sz="2400" dirty="0">
              <a:latin typeface="思源黑體 TW Regular" panose="020B0500000000000000" pitchFamily="34" charset="-120"/>
              <a:ea typeface="思源黑體 TW Regular" panose="020B0500000000000000" pitchFamily="34" charset="-120"/>
            </a:endParaRPr>
          </a:p>
        </p:txBody>
      </p:sp>
      <p:pic>
        <p:nvPicPr>
          <p:cNvPr id="22" name="Picture 2" descr="「student  CARTOON」的圖片搜尋結果"/>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6" b="7932"/>
          <a:stretch/>
        </p:blipFill>
        <p:spPr bwMode="auto">
          <a:xfrm>
            <a:off x="10433" y="2597363"/>
            <a:ext cx="2654503" cy="3181350"/>
          </a:xfrm>
          <a:prstGeom prst="rect">
            <a:avLst/>
          </a:prstGeom>
          <a:noFill/>
          <a:extLst>
            <a:ext uri="{909E8E84-426E-40DD-AFC4-6F175D3DCCD1}">
              <a14:hiddenFill xmlns:a14="http://schemas.microsoft.com/office/drawing/2010/main">
                <a:solidFill>
                  <a:srgbClr val="FFFFFF"/>
                </a:solidFill>
              </a14:hiddenFill>
            </a:ext>
          </a:extLst>
        </p:spPr>
      </p:pic>
      <p:sp>
        <p:nvSpPr>
          <p:cNvPr id="7" name="內容版面配置區 2"/>
          <p:cNvSpPr txBox="1">
            <a:spLocks/>
          </p:cNvSpPr>
          <p:nvPr/>
        </p:nvSpPr>
        <p:spPr>
          <a:xfrm>
            <a:off x="7574301" y="2743140"/>
            <a:ext cx="5074899" cy="2781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TW" sz="2400" dirty="0" smtClean="0">
                <a:latin typeface="思源黑體 TW Regular" panose="020B0500000000000000" pitchFamily="34" charset="-120"/>
                <a:ea typeface="思源黑體 TW Regular" panose="020B0500000000000000" pitchFamily="34" charset="-120"/>
              </a:rPr>
              <a:t>5.</a:t>
            </a:r>
            <a:r>
              <a:rPr lang="zh-TW" altLang="en-US" sz="2400" dirty="0" smtClean="0">
                <a:latin typeface="思源黑體 TW Regular" panose="020B0500000000000000" pitchFamily="34" charset="-120"/>
                <a:ea typeface="思源黑體 TW Regular" panose="020B0500000000000000" pitchFamily="34" charset="-120"/>
              </a:rPr>
              <a:t>生涯規劃意見表</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hlinkClick r:id="rId5" action="ppaction://hlinksldjump"/>
              </a:rPr>
              <a:t>附表四</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a:t>
            </a:r>
            <a:r>
              <a:rPr lang="en-US" altLang="zh-TW" sz="1000" dirty="0" smtClean="0">
                <a:latin typeface="思源黑體 TW Regular" panose="020B0500000000000000" pitchFamily="34" charset="-120"/>
                <a:ea typeface="思源黑體 TW Regular" panose="020B0500000000000000" pitchFamily="34" charset="-120"/>
              </a:rPr>
              <a:t>3-15</a:t>
            </a:r>
            <a:endParaRPr lang="zh-TW" altLang="en-US" sz="2400" dirty="0" smtClean="0">
              <a:latin typeface="思源黑體 TW Regular" panose="020B0500000000000000" pitchFamily="34" charset="-120"/>
              <a:ea typeface="思源黑體 TW Regular" panose="020B0500000000000000" pitchFamily="34" charset="-120"/>
            </a:endParaRPr>
          </a:p>
          <a:p>
            <a:pPr marL="0" indent="0">
              <a:lnSpc>
                <a:spcPct val="150000"/>
              </a:lnSpc>
              <a:buNone/>
            </a:pPr>
            <a:r>
              <a:rPr lang="en-US" altLang="zh-TW" sz="2400" dirty="0" smtClean="0">
                <a:latin typeface="思源黑體 TW Regular" panose="020B0500000000000000" pitchFamily="34" charset="-120"/>
                <a:ea typeface="思源黑體 TW Regular" panose="020B0500000000000000" pitchFamily="34" charset="-120"/>
              </a:rPr>
              <a:t>6.</a:t>
            </a:r>
            <a:r>
              <a:rPr lang="zh-TW" altLang="en-US" sz="2400" dirty="0" smtClean="0">
                <a:latin typeface="思源黑體 TW Regular" panose="020B0500000000000000" pitchFamily="34" charset="-120"/>
                <a:ea typeface="思源黑體 TW Regular" panose="020B0500000000000000" pitchFamily="34" charset="-120"/>
              </a:rPr>
              <a:t>生涯轉銜建議表</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附表五</a:t>
            </a:r>
            <a:r>
              <a:rPr lang="en-US" altLang="zh-TW" sz="2400" dirty="0" smtClean="0">
                <a:latin typeface="思源黑體 TW Regular" panose="020B0500000000000000" pitchFamily="34" charset="-120"/>
                <a:ea typeface="思源黑體 TW Regular" panose="020B0500000000000000" pitchFamily="34" charset="-120"/>
              </a:rPr>
              <a:t>】</a:t>
            </a:r>
            <a:r>
              <a:rPr lang="zh-TW" altLang="en-US" sz="2400" dirty="0" smtClean="0">
                <a:latin typeface="思源黑體 TW Regular" panose="020B0500000000000000" pitchFamily="34" charset="-120"/>
                <a:ea typeface="思源黑體 TW Regular" panose="020B0500000000000000" pitchFamily="34" charset="-120"/>
              </a:rPr>
              <a:t>。</a:t>
            </a:r>
            <a:r>
              <a:rPr lang="en-US" altLang="zh-TW" sz="1000" dirty="0" smtClean="0">
                <a:latin typeface="思源黑體 TW Regular" panose="020B0500000000000000" pitchFamily="34" charset="-120"/>
                <a:ea typeface="思源黑體 TW Regular" panose="020B0500000000000000" pitchFamily="34" charset="-120"/>
              </a:rPr>
              <a:t>3-16</a:t>
            </a:r>
            <a:endParaRPr lang="zh-TW" altLang="en-US" sz="2400" dirty="0" smtClean="0">
              <a:latin typeface="思源黑體 TW Regular" panose="020B0500000000000000" pitchFamily="34" charset="-120"/>
              <a:ea typeface="思源黑體 TW Regular" panose="020B0500000000000000" pitchFamily="34" charset="-120"/>
            </a:endParaRPr>
          </a:p>
          <a:p>
            <a:pPr marL="0" indent="0">
              <a:lnSpc>
                <a:spcPct val="150000"/>
              </a:lnSpc>
              <a:buFont typeface="Arial" panose="020B0604020202020204" pitchFamily="34" charset="0"/>
              <a:buNone/>
            </a:pPr>
            <a:r>
              <a:rPr lang="en-US" altLang="zh-TW" sz="2400" dirty="0" smtClean="0">
                <a:latin typeface="思源黑體 TW Regular" panose="020B0500000000000000" pitchFamily="34" charset="-120"/>
                <a:ea typeface="思源黑體 TW Regular" panose="020B0500000000000000" pitchFamily="34" charset="-120"/>
              </a:rPr>
              <a:t>7.</a:t>
            </a:r>
            <a:r>
              <a:rPr lang="zh-TW" altLang="en-US" sz="2400" dirty="0" smtClean="0">
                <a:latin typeface="思源黑體 TW Regular" panose="020B0500000000000000" pitchFamily="34" charset="-120"/>
                <a:ea typeface="思源黑體 TW Regular" panose="020B0500000000000000" pitchFamily="34" charset="-120"/>
              </a:rPr>
              <a:t>學生相關轉銜資料。</a:t>
            </a:r>
          </a:p>
          <a:p>
            <a:pPr marL="0" indent="0">
              <a:lnSpc>
                <a:spcPct val="150000"/>
              </a:lnSpc>
              <a:buNone/>
            </a:pPr>
            <a:r>
              <a:rPr lang="en-US" altLang="zh-TW" sz="2400" dirty="0" smtClean="0">
                <a:latin typeface="思源黑體 TW Regular" panose="020B0500000000000000" pitchFamily="34" charset="-120"/>
                <a:ea typeface="思源黑體 TW Regular" panose="020B0500000000000000" pitchFamily="34" charset="-120"/>
              </a:rPr>
              <a:t>8.</a:t>
            </a:r>
            <a:r>
              <a:rPr lang="zh-TW" altLang="en-US" sz="2400" dirty="0" smtClean="0">
                <a:latin typeface="思源黑體 TW Regular" panose="020B0500000000000000" pitchFamily="34" charset="-120"/>
                <a:ea typeface="思源黑體 TW Regular" panose="020B0500000000000000" pitchFamily="34" charset="-120"/>
              </a:rPr>
              <a:t>轉銜輔導及相關</a:t>
            </a:r>
            <a:r>
              <a:rPr lang="zh-TW" altLang="en-US" sz="2400" dirty="0">
                <a:latin typeface="思源黑體 TW Regular" panose="020B0500000000000000" pitchFamily="34" charset="-120"/>
                <a:ea typeface="思源黑體 TW Regular" panose="020B0500000000000000" pitchFamily="34" charset="-120"/>
              </a:rPr>
              <a:t>會議紀錄。</a:t>
            </a:r>
            <a:endParaRPr lang="zh-TW" altLang="en-US" sz="2400" dirty="0" smtClean="0">
              <a:latin typeface="思源黑體 TW Regular" panose="020B0500000000000000" pitchFamily="34" charset="-120"/>
              <a:ea typeface="思源黑體 TW Regular" panose="020B0500000000000000" pitchFamily="34" charset="-120"/>
            </a:endParaRPr>
          </a:p>
          <a:p>
            <a:pPr marL="0" indent="0">
              <a:lnSpc>
                <a:spcPct val="150000"/>
              </a:lnSpc>
              <a:buFont typeface="Arial" panose="020B0604020202020204" pitchFamily="34" charset="0"/>
              <a:buNone/>
            </a:pPr>
            <a:r>
              <a:rPr lang="en-US" altLang="zh-TW" sz="2400" dirty="0" smtClean="0">
                <a:latin typeface="思源黑體 TW Regular" panose="020B0500000000000000" pitchFamily="34" charset="-120"/>
                <a:ea typeface="思源黑體 TW Regular" panose="020B0500000000000000" pitchFamily="34" charset="-120"/>
              </a:rPr>
              <a:t>9.</a:t>
            </a:r>
            <a:r>
              <a:rPr lang="zh-TW" altLang="en-US" sz="2400" dirty="0" smtClean="0">
                <a:latin typeface="思源黑體 TW Regular" panose="020B0500000000000000" pitchFamily="34" charset="-120"/>
                <a:ea typeface="思源黑體 TW Regular" panose="020B0500000000000000" pitchFamily="34" charset="-120"/>
              </a:rPr>
              <a:t>其他佐證資料。</a:t>
            </a:r>
            <a:endParaRPr lang="zh-TW" altLang="en-US" sz="2400" dirty="0">
              <a:latin typeface="思源黑體 TW Regular" panose="020B0500000000000000" pitchFamily="34" charset="-120"/>
              <a:ea typeface="思源黑體 TW Regular" panose="020B0500000000000000" pitchFamily="34" charset="-120"/>
            </a:endParaRPr>
          </a:p>
        </p:txBody>
      </p:sp>
      <p:sp>
        <p:nvSpPr>
          <p:cNvPr id="8" name="文字方塊 7"/>
          <p:cNvSpPr txBox="1"/>
          <p:nvPr/>
        </p:nvSpPr>
        <p:spPr>
          <a:xfrm>
            <a:off x="6229252" y="2662415"/>
            <a:ext cx="561015" cy="276999"/>
          </a:xfrm>
          <a:prstGeom prst="rect">
            <a:avLst/>
          </a:prstGeom>
          <a:noFill/>
        </p:spPr>
        <p:txBody>
          <a:bodyPr wrap="square" rtlCol="0">
            <a:spAutoFit/>
          </a:bodyPr>
          <a:lstStyle/>
          <a:p>
            <a:r>
              <a:rPr lang="en-US" altLang="zh-TW" sz="1200" dirty="0" smtClean="0"/>
              <a:t>3-12</a:t>
            </a:r>
            <a:endParaRPr lang="zh-TW" altLang="en-US" sz="1200" dirty="0"/>
          </a:p>
        </p:txBody>
      </p:sp>
    </p:spTree>
    <p:extLst>
      <p:ext uri="{BB962C8B-B14F-4D97-AF65-F5344CB8AC3E}">
        <p14:creationId xmlns:p14="http://schemas.microsoft.com/office/powerpoint/2010/main" val="959006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6" name="圖片 5"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028" y="0"/>
            <a:ext cx="4866212" cy="6858000"/>
          </a:xfrm>
          <a:prstGeom prst="rect">
            <a:avLst/>
          </a:prstGeom>
        </p:spPr>
      </p:pic>
      <p:sp>
        <p:nvSpPr>
          <p:cNvPr id="7" name="內容版面配置區 6"/>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462410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3361</Words>
  <Application>Microsoft Office PowerPoint</Application>
  <PresentationFormat>自訂</PresentationFormat>
  <Paragraphs>222</Paragraphs>
  <Slides>29</Slides>
  <Notes>0</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Office 佈景主題</vt:lpstr>
      <vt:lpstr>110學年度身心障礙學生適性輔導安置高級中等學校簡章</vt:lpstr>
      <vt:lpstr>     報告大綱</vt:lpstr>
      <vt:lpstr>     重要日程</vt:lpstr>
      <vt:lpstr>     報名</vt:lpstr>
      <vt:lpstr>     報名</vt:lpstr>
      <vt:lpstr>     報名</vt:lpstr>
      <vt:lpstr>     報名</vt:lpstr>
      <vt:lpstr>     報名</vt:lpstr>
      <vt:lpstr>PowerPoint 簡報</vt:lpstr>
      <vt:lpstr>     報名</vt:lpstr>
      <vt:lpstr>     報名</vt:lpstr>
      <vt:lpstr>     報名</vt:lpstr>
      <vt:lpstr>     報名</vt:lpstr>
      <vt:lpstr>     報名</vt:lpstr>
      <vt:lpstr>     晤談作業</vt:lpstr>
      <vt:lpstr>     安置作業</vt:lpstr>
      <vt:lpstr>     安置結果公告</vt:lpstr>
      <vt:lpstr>     報到</vt:lpstr>
      <vt:lpstr>     放棄安置結果</vt:lpstr>
      <vt:lpstr>     餘額安置</vt:lpstr>
      <vt:lpstr>     餘額安置</vt:lpstr>
      <vt:lpstr>     注意事項</vt:lpstr>
      <vt:lpstr>     注意事項</vt:lpstr>
      <vt:lpstr>     注意事項</vt:lpstr>
      <vt:lpstr>     注意事項</vt:lpstr>
      <vt:lpstr>     注意事項</vt:lpstr>
      <vt:lpstr>     注意事項</vt:lpstr>
      <vt:lpstr>PowerPoint 簡報</vt:lpstr>
      <vt:lpstr>PowerPoint 簡報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語瑄 林</dc:creator>
  <cp:lastModifiedBy>nhesPC06</cp:lastModifiedBy>
  <cp:revision>40</cp:revision>
  <cp:lastPrinted>2020-11-15T23:58:10Z</cp:lastPrinted>
  <dcterms:created xsi:type="dcterms:W3CDTF">2019-11-10T06:52:31Z</dcterms:created>
  <dcterms:modified xsi:type="dcterms:W3CDTF">2020-12-02T12:04:48Z</dcterms:modified>
</cp:coreProperties>
</file>